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8229600" cx="14630400"/>
  <p:notesSz cx="8229600" cy="14630400"/>
  <p:embeddedFontLst>
    <p:embeddedFont>
      <p:font typeface="Roboto Slab"/>
      <p:regular r:id="rId30"/>
      <p:bold r:id="rId31"/>
    </p:embeddedFont>
    <p:embeddedFont>
      <p:font typeface="Roboto"/>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RobotoSlab-bold.fntdata"/><Relationship Id="rId30" Type="http://schemas.openxmlformats.org/officeDocument/2006/relationships/font" Target="fonts/RobotoSlab-regular.fntdata"/><Relationship Id="rId11" Type="http://schemas.openxmlformats.org/officeDocument/2006/relationships/slide" Target="slides/slide7.xml"/><Relationship Id="rId33" Type="http://schemas.openxmlformats.org/officeDocument/2006/relationships/font" Target="fonts/Roboto-bold.fntdata"/><Relationship Id="rId10" Type="http://schemas.openxmlformats.org/officeDocument/2006/relationships/slide" Target="slides/slide6.xml"/><Relationship Id="rId32" Type="http://schemas.openxmlformats.org/officeDocument/2006/relationships/font" Target="fonts/Roboto-regular.fntdata"/><Relationship Id="rId13" Type="http://schemas.openxmlformats.org/officeDocument/2006/relationships/slide" Target="slides/slide9.xml"/><Relationship Id="rId35" Type="http://schemas.openxmlformats.org/officeDocument/2006/relationships/font" Target="fonts/Roboto-boldItalic.fntdata"/><Relationship Id="rId12" Type="http://schemas.openxmlformats.org/officeDocument/2006/relationships/slide" Target="slides/slide8.xml"/><Relationship Id="rId34" Type="http://schemas.openxmlformats.org/officeDocument/2006/relationships/font" Target="fonts/Roboto-italic.fntdata"/><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t>‹#›</a:t>
            </a:fld>
            <a:endParaRPr b="0" i="0" sz="1200" u="none" cap="none" strike="noStrik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 name="Google Shape;89;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 name="Google Shape;95;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 name="Google Shape;96;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 name="Google Shape;103;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 name="Google Shape;104;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 name="Google Shape;119;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 name="Google Shape;120;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 name="Google Shape;162;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 name="Google Shape;184;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 name="Google Shape;201;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 name="Google Shape;228;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 name="Google Shape;229;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5" name="Google Shape;255;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6" name="Google Shape;256;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2" name="Google Shape;292;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3" name="Google Shape;293;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9" name="Google Shape;299;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0" name="Google Shape;300;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7" name="Google Shape;317;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 name="Google Shape;318;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6" name="Google Shape;336;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7" name="Google Shape;337;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5" name="Google Shape;355;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6" name="Google Shape;356;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3" name="Google Shape;373;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4" name="Google Shape;374;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2" name="Google Shape;392;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3" name="Google Shape;393;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1" name="Google Shape;411;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2" name="Google Shape;412;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9" name="Google Shape;429;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0" name="Google Shape;430;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8" name="Google Shape;448;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9" name="Google Shape;449;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3" name="Google Shape;463;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4" name="Google Shape;464;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1" name="Google Shape;481;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2" name="Google Shape;482;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0" name="Google Shape;500;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1" name="Google Shape;501;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 master">
  <p:cSld name="Slide 1 master">
    <p:spTree>
      <p:nvGrpSpPr>
        <p:cNvPr id="10" name="Shape 10"/>
        <p:cNvGrpSpPr/>
        <p:nvPr/>
      </p:nvGrpSpPr>
      <p:grpSpPr>
        <a:xfrm>
          <a:off x="0" y="0"/>
          <a:ext cx="0" cy="0"/>
          <a:chOff x="0" y="0"/>
          <a:chExt cx="0" cy="0"/>
        </a:xfrm>
      </p:grpSpPr>
      <p:sp>
        <p:nvSpPr>
          <p:cNvPr id="11" name="Google Shape;11;p2"/>
          <p:cNvSpPr/>
          <p:nvPr/>
        </p:nvSpPr>
        <p:spPr>
          <a:xfrm>
            <a:off x="0" y="0"/>
            <a:ext cx="14630400" cy="8229600"/>
          </a:xfrm>
          <a:prstGeom prst="rect">
            <a:avLst/>
          </a:prstGeom>
          <a:solidFill>
            <a:srgbClr val="EDF1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0" y="0"/>
            <a:ext cx="14630400" cy="8229600"/>
          </a:xfrm>
          <a:prstGeom prst="rect">
            <a:avLst/>
          </a:prstGeom>
          <a:solidFill>
            <a:srgbClr val="FBFC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 master">
  <p:cSld name="Slide 2 master">
    <p:spTree>
      <p:nvGrpSpPr>
        <p:cNvPr id="13" name="Shape 13"/>
        <p:cNvGrpSpPr/>
        <p:nvPr/>
      </p:nvGrpSpPr>
      <p:grpSpPr>
        <a:xfrm>
          <a:off x="0" y="0"/>
          <a:ext cx="0" cy="0"/>
          <a:chOff x="0" y="0"/>
          <a:chExt cx="0" cy="0"/>
        </a:xfrm>
      </p:grpSpPr>
      <p:sp>
        <p:nvSpPr>
          <p:cNvPr id="14" name="Google Shape;14;p3"/>
          <p:cNvSpPr/>
          <p:nvPr/>
        </p:nvSpPr>
        <p:spPr>
          <a:xfrm>
            <a:off x="0" y="0"/>
            <a:ext cx="14630400" cy="8229600"/>
          </a:xfrm>
          <a:prstGeom prst="rect">
            <a:avLst/>
          </a:prstGeom>
          <a:solidFill>
            <a:srgbClr val="EDF1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3"/>
          <p:cNvSpPr/>
          <p:nvPr/>
        </p:nvSpPr>
        <p:spPr>
          <a:xfrm>
            <a:off x="0" y="0"/>
            <a:ext cx="14630400" cy="8229600"/>
          </a:xfrm>
          <a:prstGeom prst="rect">
            <a:avLst/>
          </a:prstGeom>
          <a:solidFill>
            <a:srgbClr val="FBFC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3 master">
  <p:cSld name="Slide 3 master">
    <p:spTree>
      <p:nvGrpSpPr>
        <p:cNvPr id="16" name="Shape 16"/>
        <p:cNvGrpSpPr/>
        <p:nvPr/>
      </p:nvGrpSpPr>
      <p:grpSpPr>
        <a:xfrm>
          <a:off x="0" y="0"/>
          <a:ext cx="0" cy="0"/>
          <a:chOff x="0" y="0"/>
          <a:chExt cx="0" cy="0"/>
        </a:xfrm>
      </p:grpSpPr>
      <p:sp>
        <p:nvSpPr>
          <p:cNvPr id="17" name="Google Shape;17;p4"/>
          <p:cNvSpPr/>
          <p:nvPr/>
        </p:nvSpPr>
        <p:spPr>
          <a:xfrm>
            <a:off x="0" y="0"/>
            <a:ext cx="14630400" cy="8229600"/>
          </a:xfrm>
          <a:prstGeom prst="rect">
            <a:avLst/>
          </a:prstGeom>
          <a:solidFill>
            <a:srgbClr val="EDF1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4"/>
          <p:cNvSpPr/>
          <p:nvPr/>
        </p:nvSpPr>
        <p:spPr>
          <a:xfrm>
            <a:off x="0" y="0"/>
            <a:ext cx="14630400" cy="8229600"/>
          </a:xfrm>
          <a:prstGeom prst="rect">
            <a:avLst/>
          </a:prstGeom>
          <a:solidFill>
            <a:srgbClr val="FBFC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4 master">
  <p:cSld name="Slide 4 master">
    <p:spTree>
      <p:nvGrpSpPr>
        <p:cNvPr id="19" name="Shape 19"/>
        <p:cNvGrpSpPr/>
        <p:nvPr/>
      </p:nvGrpSpPr>
      <p:grpSpPr>
        <a:xfrm>
          <a:off x="0" y="0"/>
          <a:ext cx="0" cy="0"/>
          <a:chOff x="0" y="0"/>
          <a:chExt cx="0" cy="0"/>
        </a:xfrm>
      </p:grpSpPr>
      <p:sp>
        <p:nvSpPr>
          <p:cNvPr id="20" name="Google Shape;20;p5"/>
          <p:cNvSpPr/>
          <p:nvPr/>
        </p:nvSpPr>
        <p:spPr>
          <a:xfrm>
            <a:off x="0" y="0"/>
            <a:ext cx="14630400" cy="8229600"/>
          </a:xfrm>
          <a:prstGeom prst="rect">
            <a:avLst/>
          </a:prstGeom>
          <a:solidFill>
            <a:srgbClr val="EDF1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5"/>
          <p:cNvSpPr/>
          <p:nvPr/>
        </p:nvSpPr>
        <p:spPr>
          <a:xfrm>
            <a:off x="0" y="0"/>
            <a:ext cx="14630400" cy="8229600"/>
          </a:xfrm>
          <a:prstGeom prst="rect">
            <a:avLst/>
          </a:prstGeom>
          <a:solidFill>
            <a:srgbClr val="FBFC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5 master">
  <p:cSld name="Slide 5 master">
    <p:spTree>
      <p:nvGrpSpPr>
        <p:cNvPr id="22" name="Shape 22"/>
        <p:cNvGrpSpPr/>
        <p:nvPr/>
      </p:nvGrpSpPr>
      <p:grpSpPr>
        <a:xfrm>
          <a:off x="0" y="0"/>
          <a:ext cx="0" cy="0"/>
          <a:chOff x="0" y="0"/>
          <a:chExt cx="0" cy="0"/>
        </a:xfrm>
      </p:grpSpPr>
      <p:sp>
        <p:nvSpPr>
          <p:cNvPr id="23" name="Google Shape;23;p6"/>
          <p:cNvSpPr/>
          <p:nvPr/>
        </p:nvSpPr>
        <p:spPr>
          <a:xfrm>
            <a:off x="0" y="0"/>
            <a:ext cx="14630400" cy="8229600"/>
          </a:xfrm>
          <a:prstGeom prst="rect">
            <a:avLst/>
          </a:prstGeom>
          <a:solidFill>
            <a:srgbClr val="EDF1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6"/>
          <p:cNvSpPr/>
          <p:nvPr/>
        </p:nvSpPr>
        <p:spPr>
          <a:xfrm>
            <a:off x="0" y="0"/>
            <a:ext cx="14630400" cy="8229600"/>
          </a:xfrm>
          <a:prstGeom prst="rect">
            <a:avLst/>
          </a:prstGeom>
          <a:solidFill>
            <a:srgbClr val="FBFC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6 master">
  <p:cSld name="Slide 6 master">
    <p:spTree>
      <p:nvGrpSpPr>
        <p:cNvPr id="25" name="Shape 25"/>
        <p:cNvGrpSpPr/>
        <p:nvPr/>
      </p:nvGrpSpPr>
      <p:grpSpPr>
        <a:xfrm>
          <a:off x="0" y="0"/>
          <a:ext cx="0" cy="0"/>
          <a:chOff x="0" y="0"/>
          <a:chExt cx="0" cy="0"/>
        </a:xfrm>
      </p:grpSpPr>
      <p:sp>
        <p:nvSpPr>
          <p:cNvPr id="26" name="Google Shape;26;p7"/>
          <p:cNvSpPr/>
          <p:nvPr/>
        </p:nvSpPr>
        <p:spPr>
          <a:xfrm>
            <a:off x="0" y="0"/>
            <a:ext cx="14630400" cy="8229600"/>
          </a:xfrm>
          <a:prstGeom prst="rect">
            <a:avLst/>
          </a:prstGeom>
          <a:solidFill>
            <a:srgbClr val="EDF1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7"/>
          <p:cNvSpPr/>
          <p:nvPr/>
        </p:nvSpPr>
        <p:spPr>
          <a:xfrm>
            <a:off x="0" y="0"/>
            <a:ext cx="14630400" cy="8229600"/>
          </a:xfrm>
          <a:prstGeom prst="rect">
            <a:avLst/>
          </a:prstGeom>
          <a:solidFill>
            <a:srgbClr val="FBFC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7 master">
  <p:cSld name="Slide 7 master">
    <p:spTree>
      <p:nvGrpSpPr>
        <p:cNvPr id="28" name="Shape 28"/>
        <p:cNvGrpSpPr/>
        <p:nvPr/>
      </p:nvGrpSpPr>
      <p:grpSpPr>
        <a:xfrm>
          <a:off x="0" y="0"/>
          <a:ext cx="0" cy="0"/>
          <a:chOff x="0" y="0"/>
          <a:chExt cx="0" cy="0"/>
        </a:xfrm>
      </p:grpSpPr>
      <p:sp>
        <p:nvSpPr>
          <p:cNvPr id="29" name="Google Shape;29;p8"/>
          <p:cNvSpPr/>
          <p:nvPr/>
        </p:nvSpPr>
        <p:spPr>
          <a:xfrm>
            <a:off x="0" y="0"/>
            <a:ext cx="14630400" cy="8229600"/>
          </a:xfrm>
          <a:prstGeom prst="rect">
            <a:avLst/>
          </a:prstGeom>
          <a:solidFill>
            <a:srgbClr val="EDF1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8"/>
          <p:cNvSpPr/>
          <p:nvPr/>
        </p:nvSpPr>
        <p:spPr>
          <a:xfrm>
            <a:off x="0" y="0"/>
            <a:ext cx="14630400" cy="8229600"/>
          </a:xfrm>
          <a:prstGeom prst="rect">
            <a:avLst/>
          </a:prstGeom>
          <a:solidFill>
            <a:srgbClr val="FBFC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8 master">
  <p:cSld name="Slide 8 master">
    <p:spTree>
      <p:nvGrpSpPr>
        <p:cNvPr id="31" name="Shape 31"/>
        <p:cNvGrpSpPr/>
        <p:nvPr/>
      </p:nvGrpSpPr>
      <p:grpSpPr>
        <a:xfrm>
          <a:off x="0" y="0"/>
          <a:ext cx="0" cy="0"/>
          <a:chOff x="0" y="0"/>
          <a:chExt cx="0" cy="0"/>
        </a:xfrm>
      </p:grpSpPr>
      <p:sp>
        <p:nvSpPr>
          <p:cNvPr id="32" name="Google Shape;32;p9"/>
          <p:cNvSpPr/>
          <p:nvPr/>
        </p:nvSpPr>
        <p:spPr>
          <a:xfrm>
            <a:off x="0" y="0"/>
            <a:ext cx="14630400" cy="8229600"/>
          </a:xfrm>
          <a:prstGeom prst="rect">
            <a:avLst/>
          </a:prstGeom>
          <a:solidFill>
            <a:srgbClr val="EDF1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9"/>
          <p:cNvSpPr/>
          <p:nvPr/>
        </p:nvSpPr>
        <p:spPr>
          <a:xfrm>
            <a:off x="0" y="0"/>
            <a:ext cx="14630400" cy="8229600"/>
          </a:xfrm>
          <a:prstGeom prst="rect">
            <a:avLst/>
          </a:prstGeom>
          <a:solidFill>
            <a:srgbClr val="FBFC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9 master">
  <p:cSld name="Slide 9 master">
    <p:spTree>
      <p:nvGrpSpPr>
        <p:cNvPr id="34" name="Shape 34"/>
        <p:cNvGrpSpPr/>
        <p:nvPr/>
      </p:nvGrpSpPr>
      <p:grpSpPr>
        <a:xfrm>
          <a:off x="0" y="0"/>
          <a:ext cx="0" cy="0"/>
          <a:chOff x="0" y="0"/>
          <a:chExt cx="0" cy="0"/>
        </a:xfrm>
      </p:grpSpPr>
      <p:sp>
        <p:nvSpPr>
          <p:cNvPr id="35" name="Google Shape;35;p10"/>
          <p:cNvSpPr/>
          <p:nvPr/>
        </p:nvSpPr>
        <p:spPr>
          <a:xfrm>
            <a:off x="0" y="0"/>
            <a:ext cx="14630400" cy="8229600"/>
          </a:xfrm>
          <a:prstGeom prst="rect">
            <a:avLst/>
          </a:prstGeom>
          <a:solidFill>
            <a:srgbClr val="EDF1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10"/>
          <p:cNvSpPr/>
          <p:nvPr/>
        </p:nvSpPr>
        <p:spPr>
          <a:xfrm>
            <a:off x="0" y="0"/>
            <a:ext cx="14630400" cy="8229600"/>
          </a:xfrm>
          <a:prstGeom prst="rect">
            <a:avLst/>
          </a:prstGeom>
          <a:solidFill>
            <a:srgbClr val="FBFC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0 master">
  <p:cSld name="Slide 10 master">
    <p:spTree>
      <p:nvGrpSpPr>
        <p:cNvPr id="37" name="Shape 37"/>
        <p:cNvGrpSpPr/>
        <p:nvPr/>
      </p:nvGrpSpPr>
      <p:grpSpPr>
        <a:xfrm>
          <a:off x="0" y="0"/>
          <a:ext cx="0" cy="0"/>
          <a:chOff x="0" y="0"/>
          <a:chExt cx="0" cy="0"/>
        </a:xfrm>
      </p:grpSpPr>
      <p:sp>
        <p:nvSpPr>
          <p:cNvPr id="38" name="Google Shape;38;p11"/>
          <p:cNvSpPr/>
          <p:nvPr/>
        </p:nvSpPr>
        <p:spPr>
          <a:xfrm>
            <a:off x="0" y="0"/>
            <a:ext cx="14630400" cy="8229600"/>
          </a:xfrm>
          <a:prstGeom prst="rect">
            <a:avLst/>
          </a:prstGeom>
          <a:solidFill>
            <a:srgbClr val="EDF1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11"/>
          <p:cNvSpPr/>
          <p:nvPr/>
        </p:nvSpPr>
        <p:spPr>
          <a:xfrm>
            <a:off x="0" y="0"/>
            <a:ext cx="14630400" cy="8229600"/>
          </a:xfrm>
          <a:prstGeom prst="rect">
            <a:avLst/>
          </a:prstGeom>
          <a:solidFill>
            <a:srgbClr val="FBFC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1 master">
  <p:cSld name="Slide 11 master">
    <p:spTree>
      <p:nvGrpSpPr>
        <p:cNvPr id="40" name="Shape 40"/>
        <p:cNvGrpSpPr/>
        <p:nvPr/>
      </p:nvGrpSpPr>
      <p:grpSpPr>
        <a:xfrm>
          <a:off x="0" y="0"/>
          <a:ext cx="0" cy="0"/>
          <a:chOff x="0" y="0"/>
          <a:chExt cx="0" cy="0"/>
        </a:xfrm>
      </p:grpSpPr>
      <p:sp>
        <p:nvSpPr>
          <p:cNvPr id="41" name="Google Shape;41;p12"/>
          <p:cNvSpPr/>
          <p:nvPr/>
        </p:nvSpPr>
        <p:spPr>
          <a:xfrm>
            <a:off x="0" y="0"/>
            <a:ext cx="14630400" cy="8229600"/>
          </a:xfrm>
          <a:prstGeom prst="rect">
            <a:avLst/>
          </a:prstGeom>
          <a:solidFill>
            <a:srgbClr val="EDF1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12"/>
          <p:cNvSpPr/>
          <p:nvPr/>
        </p:nvSpPr>
        <p:spPr>
          <a:xfrm>
            <a:off x="0" y="0"/>
            <a:ext cx="14630400" cy="8229600"/>
          </a:xfrm>
          <a:prstGeom prst="rect">
            <a:avLst/>
          </a:prstGeom>
          <a:solidFill>
            <a:srgbClr val="FBFC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2 master">
  <p:cSld name="Slide 12 master">
    <p:spTree>
      <p:nvGrpSpPr>
        <p:cNvPr id="43" name="Shape 43"/>
        <p:cNvGrpSpPr/>
        <p:nvPr/>
      </p:nvGrpSpPr>
      <p:grpSpPr>
        <a:xfrm>
          <a:off x="0" y="0"/>
          <a:ext cx="0" cy="0"/>
          <a:chOff x="0" y="0"/>
          <a:chExt cx="0" cy="0"/>
        </a:xfrm>
      </p:grpSpPr>
      <p:sp>
        <p:nvSpPr>
          <p:cNvPr id="44" name="Google Shape;44;p13"/>
          <p:cNvSpPr/>
          <p:nvPr/>
        </p:nvSpPr>
        <p:spPr>
          <a:xfrm>
            <a:off x="0" y="0"/>
            <a:ext cx="14630400" cy="8229600"/>
          </a:xfrm>
          <a:prstGeom prst="rect">
            <a:avLst/>
          </a:prstGeom>
          <a:solidFill>
            <a:srgbClr val="EDF1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13"/>
          <p:cNvSpPr/>
          <p:nvPr/>
        </p:nvSpPr>
        <p:spPr>
          <a:xfrm>
            <a:off x="0" y="0"/>
            <a:ext cx="14630400" cy="8229600"/>
          </a:xfrm>
          <a:prstGeom prst="rect">
            <a:avLst/>
          </a:prstGeom>
          <a:solidFill>
            <a:srgbClr val="FBFC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3 master">
  <p:cSld name="Slide 13 master">
    <p:spTree>
      <p:nvGrpSpPr>
        <p:cNvPr id="46" name="Shape 46"/>
        <p:cNvGrpSpPr/>
        <p:nvPr/>
      </p:nvGrpSpPr>
      <p:grpSpPr>
        <a:xfrm>
          <a:off x="0" y="0"/>
          <a:ext cx="0" cy="0"/>
          <a:chOff x="0" y="0"/>
          <a:chExt cx="0" cy="0"/>
        </a:xfrm>
      </p:grpSpPr>
      <p:sp>
        <p:nvSpPr>
          <p:cNvPr id="47" name="Google Shape;47;p14"/>
          <p:cNvSpPr/>
          <p:nvPr/>
        </p:nvSpPr>
        <p:spPr>
          <a:xfrm>
            <a:off x="0" y="0"/>
            <a:ext cx="14630400" cy="8229600"/>
          </a:xfrm>
          <a:prstGeom prst="rect">
            <a:avLst/>
          </a:prstGeom>
          <a:solidFill>
            <a:srgbClr val="EDF1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14"/>
          <p:cNvSpPr/>
          <p:nvPr/>
        </p:nvSpPr>
        <p:spPr>
          <a:xfrm>
            <a:off x="0" y="0"/>
            <a:ext cx="14630400" cy="8229600"/>
          </a:xfrm>
          <a:prstGeom prst="rect">
            <a:avLst/>
          </a:prstGeom>
          <a:solidFill>
            <a:srgbClr val="FBFC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4 master">
  <p:cSld name="Slide 14 master">
    <p:spTree>
      <p:nvGrpSpPr>
        <p:cNvPr id="49" name="Shape 49"/>
        <p:cNvGrpSpPr/>
        <p:nvPr/>
      </p:nvGrpSpPr>
      <p:grpSpPr>
        <a:xfrm>
          <a:off x="0" y="0"/>
          <a:ext cx="0" cy="0"/>
          <a:chOff x="0" y="0"/>
          <a:chExt cx="0" cy="0"/>
        </a:xfrm>
      </p:grpSpPr>
      <p:sp>
        <p:nvSpPr>
          <p:cNvPr id="50" name="Google Shape;50;p15"/>
          <p:cNvSpPr/>
          <p:nvPr/>
        </p:nvSpPr>
        <p:spPr>
          <a:xfrm>
            <a:off x="0" y="0"/>
            <a:ext cx="14630400" cy="8229600"/>
          </a:xfrm>
          <a:prstGeom prst="rect">
            <a:avLst/>
          </a:prstGeom>
          <a:solidFill>
            <a:srgbClr val="EDF1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15"/>
          <p:cNvSpPr/>
          <p:nvPr/>
        </p:nvSpPr>
        <p:spPr>
          <a:xfrm>
            <a:off x="0" y="0"/>
            <a:ext cx="14630400" cy="8229600"/>
          </a:xfrm>
          <a:prstGeom prst="rect">
            <a:avLst/>
          </a:prstGeom>
          <a:solidFill>
            <a:srgbClr val="FBFC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5 master">
  <p:cSld name="Slide 15 master">
    <p:spTree>
      <p:nvGrpSpPr>
        <p:cNvPr id="52" name="Shape 52"/>
        <p:cNvGrpSpPr/>
        <p:nvPr/>
      </p:nvGrpSpPr>
      <p:grpSpPr>
        <a:xfrm>
          <a:off x="0" y="0"/>
          <a:ext cx="0" cy="0"/>
          <a:chOff x="0" y="0"/>
          <a:chExt cx="0" cy="0"/>
        </a:xfrm>
      </p:grpSpPr>
      <p:sp>
        <p:nvSpPr>
          <p:cNvPr id="53" name="Google Shape;53;p16"/>
          <p:cNvSpPr/>
          <p:nvPr/>
        </p:nvSpPr>
        <p:spPr>
          <a:xfrm>
            <a:off x="0" y="0"/>
            <a:ext cx="14630400" cy="8229600"/>
          </a:xfrm>
          <a:prstGeom prst="rect">
            <a:avLst/>
          </a:prstGeom>
          <a:solidFill>
            <a:srgbClr val="EDF1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6"/>
          <p:cNvSpPr/>
          <p:nvPr/>
        </p:nvSpPr>
        <p:spPr>
          <a:xfrm>
            <a:off x="0" y="0"/>
            <a:ext cx="14630400" cy="8229600"/>
          </a:xfrm>
          <a:prstGeom prst="rect">
            <a:avLst/>
          </a:prstGeom>
          <a:solidFill>
            <a:srgbClr val="FBFC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6 master">
  <p:cSld name="Slide 16 master">
    <p:spTree>
      <p:nvGrpSpPr>
        <p:cNvPr id="55" name="Shape 55"/>
        <p:cNvGrpSpPr/>
        <p:nvPr/>
      </p:nvGrpSpPr>
      <p:grpSpPr>
        <a:xfrm>
          <a:off x="0" y="0"/>
          <a:ext cx="0" cy="0"/>
          <a:chOff x="0" y="0"/>
          <a:chExt cx="0" cy="0"/>
        </a:xfrm>
      </p:grpSpPr>
      <p:sp>
        <p:nvSpPr>
          <p:cNvPr id="56" name="Google Shape;56;p17"/>
          <p:cNvSpPr/>
          <p:nvPr/>
        </p:nvSpPr>
        <p:spPr>
          <a:xfrm>
            <a:off x="0" y="0"/>
            <a:ext cx="14630400" cy="8229600"/>
          </a:xfrm>
          <a:prstGeom prst="rect">
            <a:avLst/>
          </a:prstGeom>
          <a:solidFill>
            <a:srgbClr val="EDF1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7"/>
          <p:cNvSpPr/>
          <p:nvPr/>
        </p:nvSpPr>
        <p:spPr>
          <a:xfrm>
            <a:off x="0" y="0"/>
            <a:ext cx="14630400" cy="8229600"/>
          </a:xfrm>
          <a:prstGeom prst="rect">
            <a:avLst/>
          </a:prstGeom>
          <a:solidFill>
            <a:srgbClr val="FBFC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7 master">
  <p:cSld name="Slide 17 master">
    <p:spTree>
      <p:nvGrpSpPr>
        <p:cNvPr id="58" name="Shape 58"/>
        <p:cNvGrpSpPr/>
        <p:nvPr/>
      </p:nvGrpSpPr>
      <p:grpSpPr>
        <a:xfrm>
          <a:off x="0" y="0"/>
          <a:ext cx="0" cy="0"/>
          <a:chOff x="0" y="0"/>
          <a:chExt cx="0" cy="0"/>
        </a:xfrm>
      </p:grpSpPr>
      <p:sp>
        <p:nvSpPr>
          <p:cNvPr id="59" name="Google Shape;59;p18"/>
          <p:cNvSpPr/>
          <p:nvPr/>
        </p:nvSpPr>
        <p:spPr>
          <a:xfrm>
            <a:off x="0" y="0"/>
            <a:ext cx="14630400" cy="8229600"/>
          </a:xfrm>
          <a:prstGeom prst="rect">
            <a:avLst/>
          </a:prstGeom>
          <a:solidFill>
            <a:srgbClr val="EDF1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8"/>
          <p:cNvSpPr/>
          <p:nvPr/>
        </p:nvSpPr>
        <p:spPr>
          <a:xfrm>
            <a:off x="0" y="0"/>
            <a:ext cx="14630400" cy="8229600"/>
          </a:xfrm>
          <a:prstGeom prst="rect">
            <a:avLst/>
          </a:prstGeom>
          <a:solidFill>
            <a:srgbClr val="FBFC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8 master">
  <p:cSld name="Slide 18 master">
    <p:spTree>
      <p:nvGrpSpPr>
        <p:cNvPr id="61" name="Shape 61"/>
        <p:cNvGrpSpPr/>
        <p:nvPr/>
      </p:nvGrpSpPr>
      <p:grpSpPr>
        <a:xfrm>
          <a:off x="0" y="0"/>
          <a:ext cx="0" cy="0"/>
          <a:chOff x="0" y="0"/>
          <a:chExt cx="0" cy="0"/>
        </a:xfrm>
      </p:grpSpPr>
      <p:sp>
        <p:nvSpPr>
          <p:cNvPr id="62" name="Google Shape;62;p19"/>
          <p:cNvSpPr/>
          <p:nvPr/>
        </p:nvSpPr>
        <p:spPr>
          <a:xfrm>
            <a:off x="0" y="0"/>
            <a:ext cx="14630400" cy="8229600"/>
          </a:xfrm>
          <a:prstGeom prst="rect">
            <a:avLst/>
          </a:prstGeom>
          <a:solidFill>
            <a:srgbClr val="EDF1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9"/>
          <p:cNvSpPr/>
          <p:nvPr/>
        </p:nvSpPr>
        <p:spPr>
          <a:xfrm>
            <a:off x="0" y="0"/>
            <a:ext cx="14630400" cy="8229600"/>
          </a:xfrm>
          <a:prstGeom prst="rect">
            <a:avLst/>
          </a:prstGeom>
          <a:solidFill>
            <a:srgbClr val="FBFC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9 master">
  <p:cSld name="Slide 19 master">
    <p:spTree>
      <p:nvGrpSpPr>
        <p:cNvPr id="64" name="Shape 64"/>
        <p:cNvGrpSpPr/>
        <p:nvPr/>
      </p:nvGrpSpPr>
      <p:grpSpPr>
        <a:xfrm>
          <a:off x="0" y="0"/>
          <a:ext cx="0" cy="0"/>
          <a:chOff x="0" y="0"/>
          <a:chExt cx="0" cy="0"/>
        </a:xfrm>
      </p:grpSpPr>
      <p:sp>
        <p:nvSpPr>
          <p:cNvPr id="65" name="Google Shape;65;p20"/>
          <p:cNvSpPr/>
          <p:nvPr/>
        </p:nvSpPr>
        <p:spPr>
          <a:xfrm>
            <a:off x="0" y="0"/>
            <a:ext cx="14630400" cy="8229600"/>
          </a:xfrm>
          <a:prstGeom prst="rect">
            <a:avLst/>
          </a:prstGeom>
          <a:solidFill>
            <a:srgbClr val="EDF1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20"/>
          <p:cNvSpPr/>
          <p:nvPr/>
        </p:nvSpPr>
        <p:spPr>
          <a:xfrm>
            <a:off x="0" y="0"/>
            <a:ext cx="14630400" cy="8229600"/>
          </a:xfrm>
          <a:prstGeom prst="rect">
            <a:avLst/>
          </a:prstGeom>
          <a:solidFill>
            <a:srgbClr val="FBFC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0 master">
  <p:cSld name="Slide 20 master">
    <p:spTree>
      <p:nvGrpSpPr>
        <p:cNvPr id="67" name="Shape 67"/>
        <p:cNvGrpSpPr/>
        <p:nvPr/>
      </p:nvGrpSpPr>
      <p:grpSpPr>
        <a:xfrm>
          <a:off x="0" y="0"/>
          <a:ext cx="0" cy="0"/>
          <a:chOff x="0" y="0"/>
          <a:chExt cx="0" cy="0"/>
        </a:xfrm>
      </p:grpSpPr>
      <p:sp>
        <p:nvSpPr>
          <p:cNvPr id="68" name="Google Shape;68;p21"/>
          <p:cNvSpPr/>
          <p:nvPr/>
        </p:nvSpPr>
        <p:spPr>
          <a:xfrm>
            <a:off x="0" y="0"/>
            <a:ext cx="14630400" cy="8229600"/>
          </a:xfrm>
          <a:prstGeom prst="rect">
            <a:avLst/>
          </a:prstGeom>
          <a:solidFill>
            <a:srgbClr val="EDF1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21"/>
          <p:cNvSpPr/>
          <p:nvPr/>
        </p:nvSpPr>
        <p:spPr>
          <a:xfrm>
            <a:off x="0" y="0"/>
            <a:ext cx="14630400" cy="8229600"/>
          </a:xfrm>
          <a:prstGeom prst="rect">
            <a:avLst/>
          </a:prstGeom>
          <a:solidFill>
            <a:srgbClr val="FBFC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1 master">
  <p:cSld name="Slide 21 master">
    <p:spTree>
      <p:nvGrpSpPr>
        <p:cNvPr id="70" name="Shape 70"/>
        <p:cNvGrpSpPr/>
        <p:nvPr/>
      </p:nvGrpSpPr>
      <p:grpSpPr>
        <a:xfrm>
          <a:off x="0" y="0"/>
          <a:ext cx="0" cy="0"/>
          <a:chOff x="0" y="0"/>
          <a:chExt cx="0" cy="0"/>
        </a:xfrm>
      </p:grpSpPr>
      <p:sp>
        <p:nvSpPr>
          <p:cNvPr id="71" name="Google Shape;71;p22"/>
          <p:cNvSpPr/>
          <p:nvPr/>
        </p:nvSpPr>
        <p:spPr>
          <a:xfrm>
            <a:off x="0" y="0"/>
            <a:ext cx="14630400" cy="8229600"/>
          </a:xfrm>
          <a:prstGeom prst="rect">
            <a:avLst/>
          </a:prstGeom>
          <a:solidFill>
            <a:srgbClr val="EDF1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22"/>
          <p:cNvSpPr/>
          <p:nvPr/>
        </p:nvSpPr>
        <p:spPr>
          <a:xfrm>
            <a:off x="0" y="0"/>
            <a:ext cx="14630400" cy="8229600"/>
          </a:xfrm>
          <a:prstGeom prst="rect">
            <a:avLst/>
          </a:prstGeom>
          <a:solidFill>
            <a:srgbClr val="FBFC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2 master">
  <p:cSld name="Slide 22 master">
    <p:spTree>
      <p:nvGrpSpPr>
        <p:cNvPr id="73" name="Shape 73"/>
        <p:cNvGrpSpPr/>
        <p:nvPr/>
      </p:nvGrpSpPr>
      <p:grpSpPr>
        <a:xfrm>
          <a:off x="0" y="0"/>
          <a:ext cx="0" cy="0"/>
          <a:chOff x="0" y="0"/>
          <a:chExt cx="0" cy="0"/>
        </a:xfrm>
      </p:grpSpPr>
      <p:sp>
        <p:nvSpPr>
          <p:cNvPr id="74" name="Google Shape;74;p23"/>
          <p:cNvSpPr/>
          <p:nvPr/>
        </p:nvSpPr>
        <p:spPr>
          <a:xfrm>
            <a:off x="0" y="0"/>
            <a:ext cx="14630400" cy="8229600"/>
          </a:xfrm>
          <a:prstGeom prst="rect">
            <a:avLst/>
          </a:prstGeom>
          <a:solidFill>
            <a:srgbClr val="EDF1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23"/>
          <p:cNvSpPr/>
          <p:nvPr/>
        </p:nvSpPr>
        <p:spPr>
          <a:xfrm>
            <a:off x="0" y="0"/>
            <a:ext cx="14630400" cy="8229600"/>
          </a:xfrm>
          <a:prstGeom prst="rect">
            <a:avLst/>
          </a:prstGeom>
          <a:solidFill>
            <a:srgbClr val="FBFC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3 master">
  <p:cSld name="Slide 23 master">
    <p:spTree>
      <p:nvGrpSpPr>
        <p:cNvPr id="76" name="Shape 76"/>
        <p:cNvGrpSpPr/>
        <p:nvPr/>
      </p:nvGrpSpPr>
      <p:grpSpPr>
        <a:xfrm>
          <a:off x="0" y="0"/>
          <a:ext cx="0" cy="0"/>
          <a:chOff x="0" y="0"/>
          <a:chExt cx="0" cy="0"/>
        </a:xfrm>
      </p:grpSpPr>
      <p:sp>
        <p:nvSpPr>
          <p:cNvPr id="77" name="Google Shape;77;p24"/>
          <p:cNvSpPr/>
          <p:nvPr/>
        </p:nvSpPr>
        <p:spPr>
          <a:xfrm>
            <a:off x="0" y="0"/>
            <a:ext cx="14630400" cy="8229600"/>
          </a:xfrm>
          <a:prstGeom prst="rect">
            <a:avLst/>
          </a:prstGeom>
          <a:solidFill>
            <a:srgbClr val="EDF1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24"/>
          <p:cNvSpPr/>
          <p:nvPr/>
        </p:nvSpPr>
        <p:spPr>
          <a:xfrm>
            <a:off x="0" y="0"/>
            <a:ext cx="14630400" cy="8229600"/>
          </a:xfrm>
          <a:prstGeom prst="rect">
            <a:avLst/>
          </a:prstGeom>
          <a:solidFill>
            <a:srgbClr val="FBFC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4 master">
  <p:cSld name="Slide 24 master">
    <p:spTree>
      <p:nvGrpSpPr>
        <p:cNvPr id="79" name="Shape 79"/>
        <p:cNvGrpSpPr/>
        <p:nvPr/>
      </p:nvGrpSpPr>
      <p:grpSpPr>
        <a:xfrm>
          <a:off x="0" y="0"/>
          <a:ext cx="0" cy="0"/>
          <a:chOff x="0" y="0"/>
          <a:chExt cx="0" cy="0"/>
        </a:xfrm>
      </p:grpSpPr>
      <p:sp>
        <p:nvSpPr>
          <p:cNvPr id="80" name="Google Shape;80;p25"/>
          <p:cNvSpPr/>
          <p:nvPr/>
        </p:nvSpPr>
        <p:spPr>
          <a:xfrm>
            <a:off x="0" y="0"/>
            <a:ext cx="14630400" cy="8229600"/>
          </a:xfrm>
          <a:prstGeom prst="rect">
            <a:avLst/>
          </a:prstGeom>
          <a:solidFill>
            <a:srgbClr val="EDF1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25"/>
          <p:cNvSpPr/>
          <p:nvPr/>
        </p:nvSpPr>
        <p:spPr>
          <a:xfrm>
            <a:off x="0" y="0"/>
            <a:ext cx="14630400" cy="8229600"/>
          </a:xfrm>
          <a:prstGeom prst="rect">
            <a:avLst/>
          </a:prstGeom>
          <a:solidFill>
            <a:srgbClr val="FBFC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5 master">
  <p:cSld name="Slide 25 master">
    <p:spTree>
      <p:nvGrpSpPr>
        <p:cNvPr id="82" name="Shape 82"/>
        <p:cNvGrpSpPr/>
        <p:nvPr/>
      </p:nvGrpSpPr>
      <p:grpSpPr>
        <a:xfrm>
          <a:off x="0" y="0"/>
          <a:ext cx="0" cy="0"/>
          <a:chOff x="0" y="0"/>
          <a:chExt cx="0" cy="0"/>
        </a:xfrm>
      </p:grpSpPr>
      <p:sp>
        <p:nvSpPr>
          <p:cNvPr id="83" name="Google Shape;83;p26"/>
          <p:cNvSpPr/>
          <p:nvPr/>
        </p:nvSpPr>
        <p:spPr>
          <a:xfrm>
            <a:off x="0" y="0"/>
            <a:ext cx="14630400" cy="8229600"/>
          </a:xfrm>
          <a:prstGeom prst="rect">
            <a:avLst/>
          </a:prstGeom>
          <a:solidFill>
            <a:srgbClr val="EDF1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26"/>
          <p:cNvSpPr/>
          <p:nvPr/>
        </p:nvSpPr>
        <p:spPr>
          <a:xfrm>
            <a:off x="0" y="0"/>
            <a:ext cx="14630400" cy="8229600"/>
          </a:xfrm>
          <a:prstGeom prst="rect">
            <a:avLst/>
          </a:prstGeom>
          <a:solidFill>
            <a:srgbClr val="FBFC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85" name="Shape 85"/>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7"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8.xml"/><Relationship Id="rId3"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9.xml"/><Relationship Id="rId3"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1.xml"/><Relationship Id="rId3"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4.xml"/><Relationship Id="rId3" Type="http://schemas.openxmlformats.org/officeDocument/2006/relationships/image" Target="../media/image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5.xml"/><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28"/>
          <p:cNvSpPr/>
          <p:nvPr/>
        </p:nvSpPr>
        <p:spPr>
          <a:xfrm>
            <a:off x="793790" y="2691527"/>
            <a:ext cx="13042821" cy="1417558"/>
          </a:xfrm>
          <a:prstGeom prst="rect">
            <a:avLst/>
          </a:prstGeom>
          <a:noFill/>
          <a:ln>
            <a:noFill/>
          </a:ln>
        </p:spPr>
        <p:txBody>
          <a:bodyPr anchorCtr="0" anchor="t" bIns="0" lIns="0" spcFirstLastPara="1" rIns="0" wrap="square" tIns="0">
            <a:noAutofit/>
          </a:bodyPr>
          <a:lstStyle/>
          <a:p>
            <a:pPr indent="0" lvl="0" marL="0" marR="0" rtl="0" algn="l">
              <a:lnSpc>
                <a:spcPct val="124719"/>
              </a:lnSpc>
              <a:spcBef>
                <a:spcPts val="0"/>
              </a:spcBef>
              <a:spcAft>
                <a:spcPts val="0"/>
              </a:spcAft>
              <a:buClr>
                <a:srgbClr val="3257B8"/>
              </a:buClr>
              <a:buSzPts val="4450"/>
              <a:buFont typeface="Roboto Slab"/>
              <a:buNone/>
            </a:pPr>
            <a:r>
              <a:rPr b="0" i="0" lang="en-US" sz="4450" u="none" cap="none" strike="noStrike">
                <a:solidFill>
                  <a:srgbClr val="3257B8"/>
                </a:solidFill>
                <a:latin typeface="Roboto Slab"/>
                <a:ea typeface="Roboto Slab"/>
                <a:cs typeface="Roboto Slab"/>
                <a:sym typeface="Roboto Slab"/>
              </a:rPr>
              <a:t>Certificación Jurisdiccional en Investigación Científica</a:t>
            </a:r>
            <a:endParaRPr b="0" i="0" sz="4450" u="none" cap="none" strike="noStrike"/>
          </a:p>
        </p:txBody>
      </p:sp>
      <p:sp>
        <p:nvSpPr>
          <p:cNvPr id="92" name="Google Shape;92;p28"/>
          <p:cNvSpPr/>
          <p:nvPr/>
        </p:nvSpPr>
        <p:spPr>
          <a:xfrm>
            <a:off x="793790" y="4449247"/>
            <a:ext cx="13042821" cy="1088708"/>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El Colegio N° 4 Distrito Escolar 9 "Nicolás Avellaneda" presenta su propuesta de Certificación Jurisdiccional en Investigación Científica para el Bachillerato en Ciencias Naturales, con el objetivo de profundizar la formación de los estudiantes en el campo de la investigación científica.</a:t>
            </a:r>
            <a:endParaRPr b="0" i="0" sz="1750" u="none" cap="none" strike="noStrike"/>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pic>
        <p:nvPicPr>
          <p:cNvPr descr="preencoded.png" id="98" name="Google Shape;98;p29"/>
          <p:cNvPicPr preferRelativeResize="0"/>
          <p:nvPr/>
        </p:nvPicPr>
        <p:blipFill rotWithShape="1">
          <a:blip r:embed="rId3">
            <a:alphaModFix/>
          </a:blip>
          <a:srcRect b="0" l="0" r="0" t="0"/>
          <a:stretch/>
        </p:blipFill>
        <p:spPr>
          <a:xfrm>
            <a:off x="0" y="0"/>
            <a:ext cx="14630400" cy="2835235"/>
          </a:xfrm>
          <a:prstGeom prst="rect">
            <a:avLst/>
          </a:prstGeom>
          <a:noFill/>
          <a:ln>
            <a:noFill/>
          </a:ln>
        </p:spPr>
      </p:pic>
      <p:sp>
        <p:nvSpPr>
          <p:cNvPr id="99" name="Google Shape;99;p29"/>
          <p:cNvSpPr/>
          <p:nvPr/>
        </p:nvSpPr>
        <p:spPr>
          <a:xfrm>
            <a:off x="793790" y="4282083"/>
            <a:ext cx="7676674" cy="708779"/>
          </a:xfrm>
          <a:prstGeom prst="rect">
            <a:avLst/>
          </a:prstGeom>
          <a:noFill/>
          <a:ln>
            <a:noFill/>
          </a:ln>
        </p:spPr>
        <p:txBody>
          <a:bodyPr anchorCtr="0" anchor="t" bIns="0" lIns="0" spcFirstLastPara="1" rIns="0" wrap="square" tIns="0">
            <a:noAutofit/>
          </a:bodyPr>
          <a:lstStyle/>
          <a:p>
            <a:pPr indent="0" lvl="0" marL="0" marR="0" rtl="0" algn="l">
              <a:lnSpc>
                <a:spcPct val="124719"/>
              </a:lnSpc>
              <a:spcBef>
                <a:spcPts val="0"/>
              </a:spcBef>
              <a:spcAft>
                <a:spcPts val="0"/>
              </a:spcAft>
              <a:buClr>
                <a:srgbClr val="3257B8"/>
              </a:buClr>
              <a:buSzPts val="4450"/>
              <a:buFont typeface="Roboto Slab"/>
              <a:buNone/>
            </a:pPr>
            <a:r>
              <a:rPr b="0" i="0" lang="en-US" sz="4450" u="none" cap="none" strike="noStrike">
                <a:solidFill>
                  <a:srgbClr val="3257B8"/>
                </a:solidFill>
                <a:latin typeface="Roboto Slab"/>
                <a:ea typeface="Roboto Slab"/>
                <a:cs typeface="Roboto Slab"/>
                <a:sym typeface="Roboto Slab"/>
              </a:rPr>
              <a:t>Justificación de la propuesta</a:t>
            </a:r>
            <a:endParaRPr b="0" i="0" sz="4450" u="none" cap="none" strike="noStrike"/>
          </a:p>
        </p:txBody>
      </p:sp>
      <p:sp>
        <p:nvSpPr>
          <p:cNvPr id="100" name="Google Shape;100;p29"/>
          <p:cNvSpPr/>
          <p:nvPr/>
        </p:nvSpPr>
        <p:spPr>
          <a:xfrm>
            <a:off x="793790" y="5331023"/>
            <a:ext cx="13042821" cy="1451610"/>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El Colegio Nº 4 Distrito Escolar 9 "Nicolás Avellaneda", tiene una historia y una identidad construidas a lo largo de más de 100 años, caracterizándose por fomentar el pensamiento crítico, el debate, el intercambio de ideas y propuestas que contribuyen a la formación y a la construcción de ciudadanos competentes, críticos y comprometidos con su realidad. En forma permanente, promueve y redefine sus valores y saberes, acompañando los cambios sociales e históricos.</a:t>
            </a:r>
            <a:endParaRPr b="0" i="0" sz="1750" u="none" cap="none" strike="noStrike"/>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descr="preencoded.png" id="106" name="Google Shape;106;p30"/>
          <p:cNvPicPr preferRelativeResize="0"/>
          <p:nvPr/>
        </p:nvPicPr>
        <p:blipFill rotWithShape="1">
          <a:blip r:embed="rId3">
            <a:alphaModFix/>
          </a:blip>
          <a:srcRect b="0" l="0" r="0" t="0"/>
          <a:stretch/>
        </p:blipFill>
        <p:spPr>
          <a:xfrm>
            <a:off x="9144000" y="0"/>
            <a:ext cx="5486400" cy="8229600"/>
          </a:xfrm>
          <a:prstGeom prst="rect">
            <a:avLst/>
          </a:prstGeom>
          <a:noFill/>
          <a:ln>
            <a:noFill/>
          </a:ln>
        </p:spPr>
      </p:pic>
      <p:sp>
        <p:nvSpPr>
          <p:cNvPr id="107" name="Google Shape;107;p30"/>
          <p:cNvSpPr/>
          <p:nvPr/>
        </p:nvSpPr>
        <p:spPr>
          <a:xfrm>
            <a:off x="793790" y="1242774"/>
            <a:ext cx="7556421" cy="2126337"/>
          </a:xfrm>
          <a:prstGeom prst="rect">
            <a:avLst/>
          </a:prstGeom>
          <a:noFill/>
          <a:ln>
            <a:noFill/>
          </a:ln>
        </p:spPr>
        <p:txBody>
          <a:bodyPr anchorCtr="0" anchor="t" bIns="0" lIns="0" spcFirstLastPara="1" rIns="0" wrap="square" tIns="0">
            <a:noAutofit/>
          </a:bodyPr>
          <a:lstStyle/>
          <a:p>
            <a:pPr indent="0" lvl="0" marL="0" marR="0" rtl="0" algn="l">
              <a:lnSpc>
                <a:spcPct val="124719"/>
              </a:lnSpc>
              <a:spcBef>
                <a:spcPts val="0"/>
              </a:spcBef>
              <a:spcAft>
                <a:spcPts val="0"/>
              </a:spcAft>
              <a:buClr>
                <a:srgbClr val="3257B8"/>
              </a:buClr>
              <a:buSzPts val="4450"/>
              <a:buFont typeface="Roboto Slab"/>
              <a:buNone/>
            </a:pPr>
            <a:r>
              <a:rPr b="0" i="0" lang="en-US" sz="4450" u="none" cap="none" strike="noStrike">
                <a:solidFill>
                  <a:srgbClr val="3257B8"/>
                </a:solidFill>
                <a:latin typeface="Roboto Slab"/>
                <a:ea typeface="Roboto Slab"/>
                <a:cs typeface="Roboto Slab"/>
                <a:sym typeface="Roboto Slab"/>
              </a:rPr>
              <a:t>Características del Bachillerato en Ciencias Naturales</a:t>
            </a:r>
            <a:endParaRPr b="0" i="0" sz="4450" u="none" cap="none" strike="noStrike"/>
          </a:p>
        </p:txBody>
      </p:sp>
      <p:sp>
        <p:nvSpPr>
          <p:cNvPr id="108" name="Google Shape;108;p30"/>
          <p:cNvSpPr/>
          <p:nvPr/>
        </p:nvSpPr>
        <p:spPr>
          <a:xfrm>
            <a:off x="793790" y="3964424"/>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30"/>
          <p:cNvSpPr/>
          <p:nvPr/>
        </p:nvSpPr>
        <p:spPr>
          <a:xfrm>
            <a:off x="978813" y="4049435"/>
            <a:ext cx="140256"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1</a:t>
            </a:r>
            <a:endParaRPr b="0" i="0" sz="2650" u="none" cap="none" strike="noStrike"/>
          </a:p>
        </p:txBody>
      </p:sp>
      <p:sp>
        <p:nvSpPr>
          <p:cNvPr id="110" name="Google Shape;110;p30"/>
          <p:cNvSpPr/>
          <p:nvPr/>
        </p:nvSpPr>
        <p:spPr>
          <a:xfrm>
            <a:off x="1530906" y="3964424"/>
            <a:ext cx="2927747" cy="1451610"/>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La escuela cuenta con secciones en el turno mañana y otras cinco en el turno tarde.</a:t>
            </a:r>
            <a:endParaRPr b="0" i="0" sz="1750" u="none" cap="none" strike="noStrike"/>
          </a:p>
        </p:txBody>
      </p:sp>
      <p:sp>
        <p:nvSpPr>
          <p:cNvPr id="111" name="Google Shape;111;p30"/>
          <p:cNvSpPr/>
          <p:nvPr/>
        </p:nvSpPr>
        <p:spPr>
          <a:xfrm>
            <a:off x="4685467" y="3964424"/>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30"/>
          <p:cNvSpPr/>
          <p:nvPr/>
        </p:nvSpPr>
        <p:spPr>
          <a:xfrm>
            <a:off x="4846677" y="4049435"/>
            <a:ext cx="187881"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2</a:t>
            </a:r>
            <a:endParaRPr b="0" i="0" sz="2650" u="none" cap="none" strike="noStrike"/>
          </a:p>
        </p:txBody>
      </p:sp>
      <p:sp>
        <p:nvSpPr>
          <p:cNvPr id="113" name="Google Shape;113;p30"/>
          <p:cNvSpPr/>
          <p:nvPr/>
        </p:nvSpPr>
        <p:spPr>
          <a:xfrm>
            <a:off x="5422583" y="3964424"/>
            <a:ext cx="2927747" cy="1451610"/>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Secciones del turno mañana y del turno tarde que  implementan el Bachillerato en Ciencias Naturales</a:t>
            </a:r>
            <a:endParaRPr b="0" i="0" sz="1750" u="none" cap="none" strike="noStrike"/>
          </a:p>
        </p:txBody>
      </p:sp>
      <p:sp>
        <p:nvSpPr>
          <p:cNvPr id="114" name="Google Shape;114;p30"/>
          <p:cNvSpPr/>
          <p:nvPr/>
        </p:nvSpPr>
        <p:spPr>
          <a:xfrm>
            <a:off x="793790" y="5897999"/>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30"/>
          <p:cNvSpPr/>
          <p:nvPr/>
        </p:nvSpPr>
        <p:spPr>
          <a:xfrm>
            <a:off x="957024" y="5983010"/>
            <a:ext cx="183713"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3</a:t>
            </a:r>
            <a:endParaRPr b="0" i="0" sz="2650" u="none" cap="none" strike="noStrike"/>
          </a:p>
        </p:txBody>
      </p:sp>
      <p:sp>
        <p:nvSpPr>
          <p:cNvPr id="116" name="Google Shape;116;p30"/>
          <p:cNvSpPr/>
          <p:nvPr/>
        </p:nvSpPr>
        <p:spPr>
          <a:xfrm>
            <a:off x="1530906" y="5897999"/>
            <a:ext cx="6819305" cy="1088708"/>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Varios de los estudiantes que eligen esta orientación demuestran y tienen gran interés en la investigación científica relacionada con las ciencias naturales.</a:t>
            </a:r>
            <a:endParaRPr b="0" i="0" sz="1750" u="none" cap="none" strike="noStrike"/>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31"/>
          <p:cNvSpPr/>
          <p:nvPr/>
        </p:nvSpPr>
        <p:spPr>
          <a:xfrm>
            <a:off x="793790" y="1995607"/>
            <a:ext cx="10881955" cy="708779"/>
          </a:xfrm>
          <a:prstGeom prst="rect">
            <a:avLst/>
          </a:prstGeom>
          <a:noFill/>
          <a:ln>
            <a:noFill/>
          </a:ln>
        </p:spPr>
        <p:txBody>
          <a:bodyPr anchorCtr="0" anchor="t" bIns="0" lIns="0" spcFirstLastPara="1" rIns="0" wrap="square" tIns="0">
            <a:noAutofit/>
          </a:bodyPr>
          <a:lstStyle/>
          <a:p>
            <a:pPr indent="0" lvl="0" marL="0" marR="0" rtl="0" algn="l">
              <a:lnSpc>
                <a:spcPct val="124719"/>
              </a:lnSpc>
              <a:spcBef>
                <a:spcPts val="0"/>
              </a:spcBef>
              <a:spcAft>
                <a:spcPts val="0"/>
              </a:spcAft>
              <a:buClr>
                <a:srgbClr val="3257B8"/>
              </a:buClr>
              <a:buSzPts val="4450"/>
              <a:buFont typeface="Roboto Slab"/>
              <a:buNone/>
            </a:pPr>
            <a:r>
              <a:rPr b="0" i="0" lang="en-US" sz="4450" u="none" cap="none" strike="noStrike">
                <a:solidFill>
                  <a:srgbClr val="3257B8"/>
                </a:solidFill>
                <a:latin typeface="Roboto Slab"/>
                <a:ea typeface="Roboto Slab"/>
                <a:cs typeface="Roboto Slab"/>
                <a:sym typeface="Roboto Slab"/>
              </a:rPr>
              <a:t>Ejes fundamentales del Proyecto Escuela</a:t>
            </a:r>
            <a:endParaRPr b="0" i="0" sz="4450" u="none" cap="none" strike="noStrike"/>
          </a:p>
        </p:txBody>
      </p:sp>
      <p:sp>
        <p:nvSpPr>
          <p:cNvPr id="123" name="Google Shape;123;p31"/>
          <p:cNvSpPr/>
          <p:nvPr/>
        </p:nvSpPr>
        <p:spPr>
          <a:xfrm>
            <a:off x="793790" y="3271361"/>
            <a:ext cx="4591050" cy="35433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3257B8"/>
              </a:buClr>
              <a:buSzPts val="2200"/>
              <a:buFont typeface="Roboto Slab"/>
              <a:buNone/>
            </a:pPr>
            <a:r>
              <a:rPr b="0" i="0" lang="en-US" sz="2200" u="none" cap="none" strike="noStrike">
                <a:solidFill>
                  <a:srgbClr val="3257B8"/>
                </a:solidFill>
                <a:latin typeface="Roboto Slab"/>
                <a:ea typeface="Roboto Slab"/>
                <a:cs typeface="Roboto Slab"/>
                <a:sym typeface="Roboto Slab"/>
              </a:rPr>
              <a:t>Pedagogías inclusivas e integrales</a:t>
            </a:r>
            <a:endParaRPr b="0" i="0" sz="2200" u="none" cap="none" strike="noStrike"/>
          </a:p>
        </p:txBody>
      </p:sp>
      <p:sp>
        <p:nvSpPr>
          <p:cNvPr id="124" name="Google Shape;124;p31"/>
          <p:cNvSpPr/>
          <p:nvPr/>
        </p:nvSpPr>
        <p:spPr>
          <a:xfrm>
            <a:off x="793790" y="3852505"/>
            <a:ext cx="6244709" cy="1451610"/>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El proceso de enseñanza y aprendizaje tiene como objetivo que los estudiantes logren adquirir una mirada integral sobre el mundo, en miras a lograr un acceso equitativo al conocimiento y reducir las brechas sociales y económicas.</a:t>
            </a:r>
            <a:endParaRPr b="0" i="0" sz="1750" u="none" cap="none" strike="noStrike"/>
          </a:p>
        </p:txBody>
      </p:sp>
      <p:sp>
        <p:nvSpPr>
          <p:cNvPr id="125" name="Google Shape;125;p31"/>
          <p:cNvSpPr/>
          <p:nvPr/>
        </p:nvSpPr>
        <p:spPr>
          <a:xfrm>
            <a:off x="7599521" y="3271361"/>
            <a:ext cx="5595461" cy="35433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3257B8"/>
              </a:buClr>
              <a:buSzPts val="2200"/>
              <a:buFont typeface="Roboto Slab"/>
              <a:buNone/>
            </a:pPr>
            <a:r>
              <a:rPr b="0" i="0" lang="en-US" sz="2200" u="none" cap="none" strike="noStrike">
                <a:solidFill>
                  <a:srgbClr val="3257B8"/>
                </a:solidFill>
                <a:latin typeface="Roboto Slab"/>
                <a:ea typeface="Roboto Slab"/>
                <a:cs typeface="Roboto Slab"/>
                <a:sym typeface="Roboto Slab"/>
              </a:rPr>
              <a:t>Ciudadanías libres, pensantes y reflexivas</a:t>
            </a:r>
            <a:endParaRPr b="0" i="0" sz="2200" u="none" cap="none" strike="noStrike"/>
          </a:p>
        </p:txBody>
      </p:sp>
      <p:sp>
        <p:nvSpPr>
          <p:cNvPr id="126" name="Google Shape;126;p31"/>
          <p:cNvSpPr/>
          <p:nvPr/>
        </p:nvSpPr>
        <p:spPr>
          <a:xfrm>
            <a:off x="7599521" y="3852505"/>
            <a:ext cx="6244709" cy="2177415"/>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Lxs estudiantes habrán de ser creadores y constructores de una nueva realidad a partir de un aprendizaje basado en la investigación científica, participando de esta manera en la búsqueda e invención de soluciones que puedan dar respuesta a las problemáticas que actualmente se presentan en el mundo.</a:t>
            </a:r>
            <a:endParaRPr b="0" i="0" sz="1750" u="none" cap="none" strike="noStrike"/>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32"/>
          <p:cNvSpPr/>
          <p:nvPr/>
        </p:nvSpPr>
        <p:spPr>
          <a:xfrm>
            <a:off x="793790" y="2427922"/>
            <a:ext cx="5898713" cy="708779"/>
          </a:xfrm>
          <a:prstGeom prst="rect">
            <a:avLst/>
          </a:prstGeom>
          <a:noFill/>
          <a:ln>
            <a:noFill/>
          </a:ln>
        </p:spPr>
        <p:txBody>
          <a:bodyPr anchorCtr="0" anchor="t" bIns="0" lIns="0" spcFirstLastPara="1" rIns="0" wrap="square" tIns="0">
            <a:noAutofit/>
          </a:bodyPr>
          <a:lstStyle/>
          <a:p>
            <a:pPr indent="0" lvl="0" marL="0" marR="0" rtl="0" algn="l">
              <a:lnSpc>
                <a:spcPct val="124719"/>
              </a:lnSpc>
              <a:spcBef>
                <a:spcPts val="0"/>
              </a:spcBef>
              <a:spcAft>
                <a:spcPts val="0"/>
              </a:spcAft>
              <a:buClr>
                <a:srgbClr val="3257B8"/>
              </a:buClr>
              <a:buSzPts val="4450"/>
              <a:buFont typeface="Roboto Slab"/>
              <a:buNone/>
            </a:pPr>
            <a:r>
              <a:rPr b="0" i="0" lang="en-US" sz="4450" u="none" cap="none" strike="noStrike">
                <a:solidFill>
                  <a:srgbClr val="3257B8"/>
                </a:solidFill>
                <a:latin typeface="Roboto Slab"/>
                <a:ea typeface="Roboto Slab"/>
                <a:cs typeface="Roboto Slab"/>
                <a:sym typeface="Roboto Slab"/>
              </a:rPr>
              <a:t>Desarrollo pedagógico</a:t>
            </a:r>
            <a:endParaRPr b="0" i="0" sz="4450" u="none" cap="none" strike="noStrike"/>
          </a:p>
        </p:txBody>
      </p:sp>
      <p:sp>
        <p:nvSpPr>
          <p:cNvPr id="133" name="Google Shape;133;p32"/>
          <p:cNvSpPr/>
          <p:nvPr/>
        </p:nvSpPr>
        <p:spPr>
          <a:xfrm>
            <a:off x="793790" y="3476863"/>
            <a:ext cx="13042821" cy="725805"/>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En su constante desarrollo pedagógico, se destacan instancias que fortalecen la formación del estudiante y lo vinculan con el mundo de la producción de conocimiento y las ciencias, como asimismo en el campo de las ideas.</a:t>
            </a:r>
            <a:endParaRPr b="0" i="0" sz="1750" u="none" cap="none" strike="noStrike"/>
          </a:p>
        </p:txBody>
      </p:sp>
      <p:sp>
        <p:nvSpPr>
          <p:cNvPr id="134" name="Google Shape;134;p32"/>
          <p:cNvSpPr/>
          <p:nvPr/>
        </p:nvSpPr>
        <p:spPr>
          <a:xfrm>
            <a:off x="793790" y="4712970"/>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32"/>
          <p:cNvSpPr/>
          <p:nvPr/>
        </p:nvSpPr>
        <p:spPr>
          <a:xfrm>
            <a:off x="978813" y="4797981"/>
            <a:ext cx="140256"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1</a:t>
            </a:r>
            <a:endParaRPr b="0" i="0" sz="2650" u="none" cap="none" strike="noStrike"/>
          </a:p>
        </p:txBody>
      </p:sp>
      <p:sp>
        <p:nvSpPr>
          <p:cNvPr id="136" name="Google Shape;136;p32"/>
          <p:cNvSpPr/>
          <p:nvPr/>
        </p:nvSpPr>
        <p:spPr>
          <a:xfrm>
            <a:off x="1530906" y="4712970"/>
            <a:ext cx="5670947" cy="1088708"/>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El establecimiento ha implementado numerosos proyectos abordados por las disciplinas de Biología y Matemáticas.</a:t>
            </a:r>
            <a:endParaRPr b="0" i="0" sz="1750" u="none" cap="none" strike="noStrike"/>
          </a:p>
        </p:txBody>
      </p:sp>
      <p:sp>
        <p:nvSpPr>
          <p:cNvPr id="137" name="Google Shape;137;p32"/>
          <p:cNvSpPr/>
          <p:nvPr/>
        </p:nvSpPr>
        <p:spPr>
          <a:xfrm>
            <a:off x="7428667" y="4712970"/>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32"/>
          <p:cNvSpPr/>
          <p:nvPr/>
        </p:nvSpPr>
        <p:spPr>
          <a:xfrm>
            <a:off x="7589877" y="4797981"/>
            <a:ext cx="187881"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2</a:t>
            </a:r>
            <a:endParaRPr b="0" i="0" sz="2650" u="none" cap="none" strike="noStrike"/>
          </a:p>
        </p:txBody>
      </p:sp>
      <p:sp>
        <p:nvSpPr>
          <p:cNvPr id="139" name="Google Shape;139;p32"/>
          <p:cNvSpPr/>
          <p:nvPr/>
        </p:nvSpPr>
        <p:spPr>
          <a:xfrm>
            <a:off x="8165783" y="4712970"/>
            <a:ext cx="5670947" cy="1088708"/>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Muchos de estos proyectos tienen un profundo abordaje de la problemática ambiental con alternativas de riego e impacto de acción entrópica, entre otras temáticas.</a:t>
            </a:r>
            <a:endParaRPr b="0" i="0" sz="1750" u="none" cap="none" strike="noStrike"/>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pic>
        <p:nvPicPr>
          <p:cNvPr descr="preencoded.png" id="145" name="Google Shape;145;p33"/>
          <p:cNvPicPr preferRelativeResize="0"/>
          <p:nvPr/>
        </p:nvPicPr>
        <p:blipFill rotWithShape="1">
          <a:blip r:embed="rId3">
            <a:alphaModFix/>
          </a:blip>
          <a:srcRect b="0" l="0" r="0" t="0"/>
          <a:stretch/>
        </p:blipFill>
        <p:spPr>
          <a:xfrm>
            <a:off x="0" y="0"/>
            <a:ext cx="14630400" cy="2835235"/>
          </a:xfrm>
          <a:prstGeom prst="rect">
            <a:avLst/>
          </a:prstGeom>
          <a:noFill/>
          <a:ln>
            <a:noFill/>
          </a:ln>
        </p:spPr>
      </p:pic>
      <p:sp>
        <p:nvSpPr>
          <p:cNvPr id="146" name="Google Shape;146;p33"/>
          <p:cNvSpPr/>
          <p:nvPr/>
        </p:nvSpPr>
        <p:spPr>
          <a:xfrm>
            <a:off x="793790" y="3564850"/>
            <a:ext cx="7097197" cy="708779"/>
          </a:xfrm>
          <a:prstGeom prst="rect">
            <a:avLst/>
          </a:prstGeom>
          <a:noFill/>
          <a:ln>
            <a:noFill/>
          </a:ln>
        </p:spPr>
        <p:txBody>
          <a:bodyPr anchorCtr="0" anchor="t" bIns="0" lIns="0" spcFirstLastPara="1" rIns="0" wrap="square" tIns="0">
            <a:noAutofit/>
          </a:bodyPr>
          <a:lstStyle/>
          <a:p>
            <a:pPr indent="0" lvl="0" marL="0" marR="0" rtl="0" algn="l">
              <a:lnSpc>
                <a:spcPct val="124719"/>
              </a:lnSpc>
              <a:spcBef>
                <a:spcPts val="0"/>
              </a:spcBef>
              <a:spcAft>
                <a:spcPts val="0"/>
              </a:spcAft>
              <a:buClr>
                <a:srgbClr val="3257B8"/>
              </a:buClr>
              <a:buSzPts val="4450"/>
              <a:buFont typeface="Roboto Slab"/>
              <a:buNone/>
            </a:pPr>
            <a:r>
              <a:rPr b="0" i="0" lang="en-US" sz="4450" u="none" cap="none" strike="noStrike">
                <a:solidFill>
                  <a:srgbClr val="3257B8"/>
                </a:solidFill>
                <a:latin typeface="Roboto Slab"/>
                <a:ea typeface="Roboto Slab"/>
                <a:cs typeface="Roboto Slab"/>
                <a:sym typeface="Roboto Slab"/>
              </a:rPr>
              <a:t>Nueva Escuela Secundaria</a:t>
            </a:r>
            <a:endParaRPr b="0" i="0" sz="4450" u="none" cap="none" strike="noStrike"/>
          </a:p>
        </p:txBody>
      </p:sp>
      <p:sp>
        <p:nvSpPr>
          <p:cNvPr id="147" name="Google Shape;147;p33"/>
          <p:cNvSpPr/>
          <p:nvPr/>
        </p:nvSpPr>
        <p:spPr>
          <a:xfrm>
            <a:off x="793790" y="4613791"/>
            <a:ext cx="13042821"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A partir de la implementación de la Nueva Escuela Secundaria en la Ciudad Autónoma de Buenos Aires, se han impulsado:</a:t>
            </a:r>
            <a:endParaRPr b="0" i="0" sz="1750" u="none" cap="none" strike="noStrike"/>
          </a:p>
        </p:txBody>
      </p:sp>
      <p:sp>
        <p:nvSpPr>
          <p:cNvPr id="148" name="Google Shape;148;p33"/>
          <p:cNvSpPr/>
          <p:nvPr/>
        </p:nvSpPr>
        <p:spPr>
          <a:xfrm>
            <a:off x="793790" y="5486995"/>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33"/>
          <p:cNvSpPr/>
          <p:nvPr/>
        </p:nvSpPr>
        <p:spPr>
          <a:xfrm>
            <a:off x="978813" y="5572006"/>
            <a:ext cx="140256"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1</a:t>
            </a:r>
            <a:endParaRPr b="0" i="0" sz="2650" u="none" cap="none" strike="noStrike"/>
          </a:p>
        </p:txBody>
      </p:sp>
      <p:sp>
        <p:nvSpPr>
          <p:cNvPr id="150" name="Google Shape;150;p33"/>
          <p:cNvSpPr/>
          <p:nvPr/>
        </p:nvSpPr>
        <p:spPr>
          <a:xfrm>
            <a:off x="1530906" y="5486995"/>
            <a:ext cx="5670947"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El trabajo interdisciplinario y por proyectos</a:t>
            </a:r>
            <a:endParaRPr b="0" i="0" sz="1750" u="none" cap="none" strike="noStrike"/>
          </a:p>
        </p:txBody>
      </p:sp>
      <p:sp>
        <p:nvSpPr>
          <p:cNvPr id="151" name="Google Shape;151;p33"/>
          <p:cNvSpPr/>
          <p:nvPr/>
        </p:nvSpPr>
        <p:spPr>
          <a:xfrm>
            <a:off x="7428667" y="5486995"/>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33"/>
          <p:cNvSpPr/>
          <p:nvPr/>
        </p:nvSpPr>
        <p:spPr>
          <a:xfrm>
            <a:off x="7589877" y="5572006"/>
            <a:ext cx="187881"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2</a:t>
            </a:r>
            <a:endParaRPr b="0" i="0" sz="2650" u="none" cap="none" strike="noStrike"/>
          </a:p>
        </p:txBody>
      </p:sp>
      <p:sp>
        <p:nvSpPr>
          <p:cNvPr id="153" name="Google Shape;153;p33"/>
          <p:cNvSpPr/>
          <p:nvPr/>
        </p:nvSpPr>
        <p:spPr>
          <a:xfrm>
            <a:off x="8165783" y="5486995"/>
            <a:ext cx="5670947"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El uso de las tecnologías</a:t>
            </a:r>
            <a:endParaRPr b="0" i="0" sz="1750" u="none" cap="none" strike="noStrike"/>
          </a:p>
        </p:txBody>
      </p:sp>
      <p:sp>
        <p:nvSpPr>
          <p:cNvPr id="154" name="Google Shape;154;p33"/>
          <p:cNvSpPr/>
          <p:nvPr/>
        </p:nvSpPr>
        <p:spPr>
          <a:xfrm>
            <a:off x="793790" y="6734413"/>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33"/>
          <p:cNvSpPr/>
          <p:nvPr/>
        </p:nvSpPr>
        <p:spPr>
          <a:xfrm>
            <a:off x="957024" y="6819424"/>
            <a:ext cx="183713"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3</a:t>
            </a:r>
            <a:endParaRPr b="0" i="0" sz="2650" u="none" cap="none" strike="noStrike"/>
          </a:p>
        </p:txBody>
      </p:sp>
      <p:sp>
        <p:nvSpPr>
          <p:cNvPr id="156" name="Google Shape;156;p33"/>
          <p:cNvSpPr/>
          <p:nvPr/>
        </p:nvSpPr>
        <p:spPr>
          <a:xfrm>
            <a:off x="1530906" y="6734413"/>
            <a:ext cx="5670947"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El trabajo docente colegiado</a:t>
            </a:r>
            <a:endParaRPr b="0" i="0" sz="1750" u="none" cap="none" strike="noStrike"/>
          </a:p>
        </p:txBody>
      </p:sp>
      <p:sp>
        <p:nvSpPr>
          <p:cNvPr id="157" name="Google Shape;157;p33"/>
          <p:cNvSpPr/>
          <p:nvPr/>
        </p:nvSpPr>
        <p:spPr>
          <a:xfrm>
            <a:off x="7428667" y="6734413"/>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33"/>
          <p:cNvSpPr/>
          <p:nvPr/>
        </p:nvSpPr>
        <p:spPr>
          <a:xfrm>
            <a:off x="7585234" y="6819424"/>
            <a:ext cx="197168"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4</a:t>
            </a:r>
            <a:endParaRPr b="0" i="0" sz="2650" u="none" cap="none" strike="noStrike"/>
          </a:p>
        </p:txBody>
      </p:sp>
      <p:sp>
        <p:nvSpPr>
          <p:cNvPr id="159" name="Google Shape;159;p33"/>
          <p:cNvSpPr/>
          <p:nvPr/>
        </p:nvSpPr>
        <p:spPr>
          <a:xfrm>
            <a:off x="8165783" y="6734413"/>
            <a:ext cx="5670947"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La innovación metodológica</a:t>
            </a:r>
            <a:endParaRPr b="0" i="0" sz="1750" u="none" cap="none" strike="noStrike"/>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34"/>
          <p:cNvSpPr/>
          <p:nvPr/>
        </p:nvSpPr>
        <p:spPr>
          <a:xfrm>
            <a:off x="793790" y="2382560"/>
            <a:ext cx="13042821" cy="1417558"/>
          </a:xfrm>
          <a:prstGeom prst="rect">
            <a:avLst/>
          </a:prstGeom>
          <a:noFill/>
          <a:ln>
            <a:noFill/>
          </a:ln>
        </p:spPr>
        <p:txBody>
          <a:bodyPr anchorCtr="0" anchor="t" bIns="0" lIns="0" spcFirstLastPara="1" rIns="0" wrap="square" tIns="0">
            <a:noAutofit/>
          </a:bodyPr>
          <a:lstStyle/>
          <a:p>
            <a:pPr indent="0" lvl="0" marL="0" marR="0" rtl="0" algn="l">
              <a:lnSpc>
                <a:spcPct val="124719"/>
              </a:lnSpc>
              <a:spcBef>
                <a:spcPts val="0"/>
              </a:spcBef>
              <a:spcAft>
                <a:spcPts val="0"/>
              </a:spcAft>
              <a:buClr>
                <a:srgbClr val="3257B8"/>
              </a:buClr>
              <a:buSzPts val="4450"/>
              <a:buFont typeface="Roboto Slab"/>
              <a:buNone/>
            </a:pPr>
            <a:r>
              <a:rPr b="0" i="0" lang="en-US" sz="4450" u="none" cap="none" strike="noStrike">
                <a:solidFill>
                  <a:srgbClr val="3257B8"/>
                </a:solidFill>
                <a:latin typeface="Roboto Slab"/>
                <a:ea typeface="Roboto Slab"/>
                <a:cs typeface="Roboto Slab"/>
                <a:sym typeface="Roboto Slab"/>
              </a:rPr>
              <a:t>Certificación jurisdiccional en Investigación Científica</a:t>
            </a:r>
            <a:endParaRPr b="0" i="0" sz="4450" u="none" cap="none" strike="noStrike"/>
          </a:p>
        </p:txBody>
      </p:sp>
      <p:sp>
        <p:nvSpPr>
          <p:cNvPr id="166" name="Google Shape;166;p34"/>
          <p:cNvSpPr/>
          <p:nvPr/>
        </p:nvSpPr>
        <p:spPr>
          <a:xfrm>
            <a:off x="793790" y="4395430"/>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34"/>
          <p:cNvSpPr/>
          <p:nvPr/>
        </p:nvSpPr>
        <p:spPr>
          <a:xfrm>
            <a:off x="978813" y="4480441"/>
            <a:ext cx="140256"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1</a:t>
            </a:r>
            <a:endParaRPr b="0" i="0" sz="2650" u="none" cap="none" strike="noStrike"/>
          </a:p>
        </p:txBody>
      </p:sp>
      <p:sp>
        <p:nvSpPr>
          <p:cNvPr id="168" name="Google Shape;168;p34"/>
          <p:cNvSpPr/>
          <p:nvPr/>
        </p:nvSpPr>
        <p:spPr>
          <a:xfrm>
            <a:off x="1530906" y="4395430"/>
            <a:ext cx="3459242" cy="1088708"/>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Profundiza la formación de nuestros estudiantes de primero a quinto año</a:t>
            </a:r>
            <a:endParaRPr b="0" i="0" sz="1750" u="none" cap="none" strike="noStrike"/>
          </a:p>
        </p:txBody>
      </p:sp>
      <p:sp>
        <p:nvSpPr>
          <p:cNvPr id="169" name="Google Shape;169;p34"/>
          <p:cNvSpPr/>
          <p:nvPr/>
        </p:nvSpPr>
        <p:spPr>
          <a:xfrm>
            <a:off x="5216962" y="4395430"/>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34"/>
          <p:cNvSpPr/>
          <p:nvPr/>
        </p:nvSpPr>
        <p:spPr>
          <a:xfrm>
            <a:off x="5378172" y="4480441"/>
            <a:ext cx="187881"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2</a:t>
            </a:r>
            <a:endParaRPr b="0" i="0" sz="2650" u="none" cap="none" strike="noStrike"/>
          </a:p>
        </p:txBody>
      </p:sp>
      <p:sp>
        <p:nvSpPr>
          <p:cNvPr id="171" name="Google Shape;171;p34"/>
          <p:cNvSpPr/>
          <p:nvPr/>
        </p:nvSpPr>
        <p:spPr>
          <a:xfrm>
            <a:off x="5954078" y="4395430"/>
            <a:ext cx="3459242" cy="1088708"/>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Otorga una carga horaria amplia y específica en el campo de la Investigación (en contra turno)</a:t>
            </a:r>
            <a:endParaRPr b="0" i="0" sz="1750" u="none" cap="none" strike="noStrike"/>
          </a:p>
        </p:txBody>
      </p:sp>
      <p:sp>
        <p:nvSpPr>
          <p:cNvPr id="172" name="Google Shape;172;p34"/>
          <p:cNvSpPr/>
          <p:nvPr/>
        </p:nvSpPr>
        <p:spPr>
          <a:xfrm>
            <a:off x="9640133" y="4395430"/>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34"/>
          <p:cNvSpPr/>
          <p:nvPr/>
        </p:nvSpPr>
        <p:spPr>
          <a:xfrm>
            <a:off x="9803368" y="4480441"/>
            <a:ext cx="183713"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3</a:t>
            </a:r>
            <a:endParaRPr b="0" i="0" sz="2650" u="none" cap="none" strike="noStrike"/>
          </a:p>
        </p:txBody>
      </p:sp>
      <p:sp>
        <p:nvSpPr>
          <p:cNvPr id="174" name="Google Shape;174;p34"/>
          <p:cNvSpPr/>
          <p:nvPr/>
        </p:nvSpPr>
        <p:spPr>
          <a:xfrm>
            <a:off x="10377249" y="4395430"/>
            <a:ext cx="3459242" cy="1451610"/>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Fortalece la formación de la orientación en Ciencias Naturales tal como se viene desarrollando desde el 2023</a:t>
            </a:r>
            <a:endParaRPr b="0" i="0" sz="1750" u="none" cap="none" strike="noStrike"/>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35"/>
          <p:cNvSpPr/>
          <p:nvPr/>
        </p:nvSpPr>
        <p:spPr>
          <a:xfrm>
            <a:off x="793790" y="3227427"/>
            <a:ext cx="5670590" cy="708779"/>
          </a:xfrm>
          <a:prstGeom prst="rect">
            <a:avLst/>
          </a:prstGeom>
          <a:noFill/>
          <a:ln>
            <a:noFill/>
          </a:ln>
        </p:spPr>
        <p:txBody>
          <a:bodyPr anchorCtr="0" anchor="t" bIns="0" lIns="0" spcFirstLastPara="1" rIns="0" wrap="square" tIns="0">
            <a:noAutofit/>
          </a:bodyPr>
          <a:lstStyle/>
          <a:p>
            <a:pPr indent="0" lvl="0" marL="0" marR="0" rtl="0" algn="l">
              <a:lnSpc>
                <a:spcPct val="124719"/>
              </a:lnSpc>
              <a:spcBef>
                <a:spcPts val="0"/>
              </a:spcBef>
              <a:spcAft>
                <a:spcPts val="0"/>
              </a:spcAft>
              <a:buClr>
                <a:srgbClr val="3257B8"/>
              </a:buClr>
              <a:buSzPts val="4450"/>
              <a:buFont typeface="Roboto Slab"/>
              <a:buNone/>
            </a:pPr>
            <a:r>
              <a:rPr b="0" i="0" lang="en-US" sz="4450" u="none" cap="none" strike="noStrike">
                <a:solidFill>
                  <a:srgbClr val="3257B8"/>
                </a:solidFill>
                <a:latin typeface="Roboto Slab"/>
                <a:ea typeface="Roboto Slab"/>
                <a:cs typeface="Roboto Slab"/>
                <a:sym typeface="Roboto Slab"/>
              </a:rPr>
              <a:t>Equipo docente</a:t>
            </a:r>
            <a:endParaRPr b="0" i="0" sz="4450" u="none" cap="none" strike="noStrike"/>
          </a:p>
        </p:txBody>
      </p:sp>
      <p:sp>
        <p:nvSpPr>
          <p:cNvPr id="181" name="Google Shape;181;p35"/>
          <p:cNvSpPr/>
          <p:nvPr/>
        </p:nvSpPr>
        <p:spPr>
          <a:xfrm>
            <a:off x="793790" y="4276368"/>
            <a:ext cx="13042821" cy="725805"/>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El equipo docente a cargo de las asignaturas de la certificación propiciará un trabajo articulado con el resto de los docentes de la orientación para articular propuestas, miradas y proyectos en el campo de las ciencias en una perspectiva integral.</a:t>
            </a:r>
            <a:endParaRPr b="0" i="0" sz="1750" u="none" cap="none" strike="noStrike"/>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pic>
        <p:nvPicPr>
          <p:cNvPr descr="preencoded.png" id="187" name="Google Shape;187;p36"/>
          <p:cNvPicPr preferRelativeResize="0"/>
          <p:nvPr/>
        </p:nvPicPr>
        <p:blipFill rotWithShape="1">
          <a:blip r:embed="rId3">
            <a:alphaModFix/>
          </a:blip>
          <a:srcRect b="0" l="0" r="0" t="0"/>
          <a:stretch/>
        </p:blipFill>
        <p:spPr>
          <a:xfrm>
            <a:off x="9144000" y="0"/>
            <a:ext cx="5486400" cy="8229600"/>
          </a:xfrm>
          <a:prstGeom prst="rect">
            <a:avLst/>
          </a:prstGeom>
          <a:noFill/>
          <a:ln>
            <a:noFill/>
          </a:ln>
        </p:spPr>
      </p:pic>
      <p:sp>
        <p:nvSpPr>
          <p:cNvPr id="188" name="Google Shape;188;p36"/>
          <p:cNvSpPr/>
          <p:nvPr/>
        </p:nvSpPr>
        <p:spPr>
          <a:xfrm>
            <a:off x="715089" y="1053227"/>
            <a:ext cx="5597128" cy="638413"/>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3257B8"/>
              </a:buClr>
              <a:buSzPts val="4000"/>
              <a:buFont typeface="Roboto Slab"/>
              <a:buNone/>
            </a:pPr>
            <a:r>
              <a:rPr b="0" i="0" lang="en-US" sz="4000" u="none" cap="none" strike="noStrike">
                <a:solidFill>
                  <a:srgbClr val="3257B8"/>
                </a:solidFill>
                <a:latin typeface="Roboto Slab"/>
                <a:ea typeface="Roboto Slab"/>
                <a:cs typeface="Roboto Slab"/>
                <a:sym typeface="Roboto Slab"/>
              </a:rPr>
              <a:t>Perfil del egresado (1/2)</a:t>
            </a:r>
            <a:endParaRPr b="0" i="0" sz="4000" u="none" cap="none" strike="noStrike"/>
          </a:p>
        </p:txBody>
      </p:sp>
      <p:sp>
        <p:nvSpPr>
          <p:cNvPr id="189" name="Google Shape;189;p36"/>
          <p:cNvSpPr/>
          <p:nvPr/>
        </p:nvSpPr>
        <p:spPr>
          <a:xfrm>
            <a:off x="715089" y="1998107"/>
            <a:ext cx="7713821" cy="980480"/>
          </a:xfrm>
          <a:prstGeom prst="rect">
            <a:avLst/>
          </a:prstGeom>
          <a:noFill/>
          <a:ln>
            <a:noFill/>
          </a:ln>
        </p:spPr>
        <p:txBody>
          <a:bodyPr anchorCtr="0" anchor="t" bIns="0" lIns="0" spcFirstLastPara="1" rIns="0" wrap="square" tIns="0">
            <a:noAutofit/>
          </a:bodyPr>
          <a:lstStyle/>
          <a:p>
            <a:pPr indent="0" lvl="0" marL="0" marR="0" rtl="0" algn="l">
              <a:lnSpc>
                <a:spcPct val="159375"/>
              </a:lnSpc>
              <a:spcBef>
                <a:spcPts val="0"/>
              </a:spcBef>
              <a:spcAft>
                <a:spcPts val="0"/>
              </a:spcAft>
              <a:buClr>
                <a:srgbClr val="15213F"/>
              </a:buClr>
              <a:buSzPts val="1600"/>
              <a:buFont typeface="Roboto"/>
              <a:buNone/>
            </a:pPr>
            <a:r>
              <a:rPr b="0" i="0" lang="en-US" sz="1600" u="none" cap="none" strike="noStrike">
                <a:solidFill>
                  <a:srgbClr val="15213F"/>
                </a:solidFill>
                <a:latin typeface="Roboto"/>
                <a:ea typeface="Roboto"/>
                <a:cs typeface="Roboto"/>
                <a:sym typeface="Roboto"/>
              </a:rPr>
              <a:t>Además del perfil del egresado aprobado por Resolución 321-MEGC/15 y modificatorias, el estudiante que finalice y acredite el Bachillerato en Ciencias Naturales con certificación jurisdiccional en Investigación Científica, será capaz de:</a:t>
            </a:r>
            <a:endParaRPr b="0" i="0" sz="1600" u="none" cap="none" strike="noStrike"/>
          </a:p>
        </p:txBody>
      </p:sp>
      <p:sp>
        <p:nvSpPr>
          <p:cNvPr id="190" name="Google Shape;190;p36"/>
          <p:cNvSpPr/>
          <p:nvPr/>
        </p:nvSpPr>
        <p:spPr>
          <a:xfrm>
            <a:off x="715089" y="3438168"/>
            <a:ext cx="459700" cy="459700"/>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36"/>
          <p:cNvSpPr/>
          <p:nvPr/>
        </p:nvSpPr>
        <p:spPr>
          <a:xfrm>
            <a:off x="881777" y="3514725"/>
            <a:ext cx="126325" cy="306467"/>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400"/>
              <a:buFont typeface="Roboto Slab"/>
              <a:buNone/>
            </a:pPr>
            <a:r>
              <a:rPr b="0" i="0" lang="en-US" sz="2400" u="none" cap="none" strike="noStrike">
                <a:solidFill>
                  <a:srgbClr val="15213F"/>
                </a:solidFill>
                <a:latin typeface="Roboto Slab"/>
                <a:ea typeface="Roboto Slab"/>
                <a:cs typeface="Roboto Slab"/>
                <a:sym typeface="Roboto Slab"/>
              </a:rPr>
              <a:t>1</a:t>
            </a:r>
            <a:endParaRPr b="0" i="0" sz="2400" u="none" cap="none" strike="noStrike"/>
          </a:p>
        </p:txBody>
      </p:sp>
      <p:sp>
        <p:nvSpPr>
          <p:cNvPr id="192" name="Google Shape;192;p36"/>
          <p:cNvSpPr/>
          <p:nvPr/>
        </p:nvSpPr>
        <p:spPr>
          <a:xfrm>
            <a:off x="1379101" y="3438168"/>
            <a:ext cx="3090743" cy="980480"/>
          </a:xfrm>
          <a:prstGeom prst="rect">
            <a:avLst/>
          </a:prstGeom>
          <a:noFill/>
          <a:ln>
            <a:noFill/>
          </a:ln>
        </p:spPr>
        <p:txBody>
          <a:bodyPr anchorCtr="0" anchor="t" bIns="0" lIns="0" spcFirstLastPara="1" rIns="0" wrap="square" tIns="0">
            <a:noAutofit/>
          </a:bodyPr>
          <a:lstStyle/>
          <a:p>
            <a:pPr indent="0" lvl="0" marL="0" marR="0" rtl="0" algn="l">
              <a:lnSpc>
                <a:spcPct val="159375"/>
              </a:lnSpc>
              <a:spcBef>
                <a:spcPts val="0"/>
              </a:spcBef>
              <a:spcAft>
                <a:spcPts val="0"/>
              </a:spcAft>
              <a:buClr>
                <a:srgbClr val="15213F"/>
              </a:buClr>
              <a:buSzPts val="1600"/>
              <a:buFont typeface="Roboto"/>
              <a:buNone/>
            </a:pPr>
            <a:r>
              <a:rPr b="0" i="0" lang="en-US" sz="1600" u="none" cap="none" strike="noStrike">
                <a:solidFill>
                  <a:srgbClr val="15213F"/>
                </a:solidFill>
                <a:latin typeface="Roboto"/>
                <a:ea typeface="Roboto"/>
                <a:cs typeface="Roboto"/>
                <a:sym typeface="Roboto"/>
              </a:rPr>
              <a:t>Tener una visión integral y compleja de los métodos y paradigmas de la investigación.</a:t>
            </a:r>
            <a:endParaRPr b="0" i="0" sz="1600" u="none" cap="none" strike="noStrike"/>
          </a:p>
        </p:txBody>
      </p:sp>
      <p:sp>
        <p:nvSpPr>
          <p:cNvPr id="193" name="Google Shape;193;p36"/>
          <p:cNvSpPr/>
          <p:nvPr/>
        </p:nvSpPr>
        <p:spPr>
          <a:xfrm>
            <a:off x="4674156" y="3438168"/>
            <a:ext cx="459700" cy="459700"/>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36"/>
          <p:cNvSpPr/>
          <p:nvPr/>
        </p:nvSpPr>
        <p:spPr>
          <a:xfrm>
            <a:off x="4819412" y="3514725"/>
            <a:ext cx="169188" cy="306467"/>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400"/>
              <a:buFont typeface="Roboto Slab"/>
              <a:buNone/>
            </a:pPr>
            <a:r>
              <a:rPr b="0" i="0" lang="en-US" sz="2400" u="none" cap="none" strike="noStrike">
                <a:solidFill>
                  <a:srgbClr val="15213F"/>
                </a:solidFill>
                <a:latin typeface="Roboto Slab"/>
                <a:ea typeface="Roboto Slab"/>
                <a:cs typeface="Roboto Slab"/>
                <a:sym typeface="Roboto Slab"/>
              </a:rPr>
              <a:t>2</a:t>
            </a:r>
            <a:endParaRPr b="0" i="0" sz="2400" u="none" cap="none" strike="noStrike"/>
          </a:p>
        </p:txBody>
      </p:sp>
      <p:sp>
        <p:nvSpPr>
          <p:cNvPr id="195" name="Google Shape;195;p36"/>
          <p:cNvSpPr/>
          <p:nvPr/>
        </p:nvSpPr>
        <p:spPr>
          <a:xfrm>
            <a:off x="5338167" y="3438168"/>
            <a:ext cx="3090743" cy="2614613"/>
          </a:xfrm>
          <a:prstGeom prst="rect">
            <a:avLst/>
          </a:prstGeom>
          <a:noFill/>
          <a:ln>
            <a:noFill/>
          </a:ln>
        </p:spPr>
        <p:txBody>
          <a:bodyPr anchorCtr="0" anchor="t" bIns="0" lIns="0" spcFirstLastPara="1" rIns="0" wrap="square" tIns="0">
            <a:noAutofit/>
          </a:bodyPr>
          <a:lstStyle/>
          <a:p>
            <a:pPr indent="0" lvl="0" marL="0" marR="0" rtl="0" algn="l">
              <a:lnSpc>
                <a:spcPct val="159375"/>
              </a:lnSpc>
              <a:spcBef>
                <a:spcPts val="0"/>
              </a:spcBef>
              <a:spcAft>
                <a:spcPts val="0"/>
              </a:spcAft>
              <a:buClr>
                <a:srgbClr val="15213F"/>
              </a:buClr>
              <a:buSzPts val="1600"/>
              <a:buFont typeface="Roboto"/>
              <a:buNone/>
            </a:pPr>
            <a:r>
              <a:rPr b="0" i="0" lang="en-US" sz="1600" u="none" cap="none" strike="noStrike">
                <a:solidFill>
                  <a:srgbClr val="15213F"/>
                </a:solidFill>
                <a:latin typeface="Roboto"/>
                <a:ea typeface="Roboto"/>
                <a:cs typeface="Roboto"/>
                <a:sym typeface="Roboto"/>
              </a:rPr>
              <a:t>Disponer de un conjunto de conocimientos, herramientas y habilidades que le permiten identificar, diagnosticar y generar múltiples y variadas respuestas a problemas propios del conocimiento básico de la investigación científica.</a:t>
            </a:r>
            <a:endParaRPr b="0" i="0" sz="1600" u="none" cap="none" strike="noStrike"/>
          </a:p>
        </p:txBody>
      </p:sp>
      <p:sp>
        <p:nvSpPr>
          <p:cNvPr id="196" name="Google Shape;196;p36"/>
          <p:cNvSpPr/>
          <p:nvPr/>
        </p:nvSpPr>
        <p:spPr>
          <a:xfrm>
            <a:off x="715089" y="6486882"/>
            <a:ext cx="459700" cy="459700"/>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36"/>
          <p:cNvSpPr/>
          <p:nvPr/>
        </p:nvSpPr>
        <p:spPr>
          <a:xfrm>
            <a:off x="862132" y="6563439"/>
            <a:ext cx="165497" cy="306467"/>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400"/>
              <a:buFont typeface="Roboto Slab"/>
              <a:buNone/>
            </a:pPr>
            <a:r>
              <a:rPr b="0" i="0" lang="en-US" sz="2400" u="none" cap="none" strike="noStrike">
                <a:solidFill>
                  <a:srgbClr val="15213F"/>
                </a:solidFill>
                <a:latin typeface="Roboto Slab"/>
                <a:ea typeface="Roboto Slab"/>
                <a:cs typeface="Roboto Slab"/>
                <a:sym typeface="Roboto Slab"/>
              </a:rPr>
              <a:t>3</a:t>
            </a:r>
            <a:endParaRPr b="0" i="0" sz="2400" u="none" cap="none" strike="noStrike"/>
          </a:p>
        </p:txBody>
      </p:sp>
      <p:sp>
        <p:nvSpPr>
          <p:cNvPr id="198" name="Google Shape;198;p36"/>
          <p:cNvSpPr/>
          <p:nvPr/>
        </p:nvSpPr>
        <p:spPr>
          <a:xfrm>
            <a:off x="1379101" y="6486882"/>
            <a:ext cx="7049810" cy="326827"/>
          </a:xfrm>
          <a:prstGeom prst="rect">
            <a:avLst/>
          </a:prstGeom>
          <a:noFill/>
          <a:ln>
            <a:noFill/>
          </a:ln>
        </p:spPr>
        <p:txBody>
          <a:bodyPr anchorCtr="0" anchor="t" bIns="0" lIns="0" spcFirstLastPara="1" rIns="0" wrap="square" tIns="0">
            <a:noAutofit/>
          </a:bodyPr>
          <a:lstStyle/>
          <a:p>
            <a:pPr indent="0" lvl="0" marL="0" marR="0" rtl="0" algn="l">
              <a:lnSpc>
                <a:spcPct val="159375"/>
              </a:lnSpc>
              <a:spcBef>
                <a:spcPts val="0"/>
              </a:spcBef>
              <a:spcAft>
                <a:spcPts val="0"/>
              </a:spcAft>
              <a:buClr>
                <a:srgbClr val="15213F"/>
              </a:buClr>
              <a:buSzPts val="1600"/>
              <a:buFont typeface="Roboto"/>
              <a:buNone/>
            </a:pPr>
            <a:r>
              <a:rPr b="0" i="0" lang="en-US" sz="1600" u="none" cap="none" strike="noStrike">
                <a:solidFill>
                  <a:srgbClr val="15213F"/>
                </a:solidFill>
                <a:latin typeface="Roboto"/>
                <a:ea typeface="Roboto"/>
                <a:cs typeface="Roboto"/>
                <a:sym typeface="Roboto"/>
              </a:rPr>
              <a:t>Intervenir en el desarrollo de proyectos productivos sustentables.</a:t>
            </a:r>
            <a:endParaRPr b="0" i="0" sz="1600" u="none" cap="none" strike="noStrike"/>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7"/>
          <p:cNvSpPr/>
          <p:nvPr/>
        </p:nvSpPr>
        <p:spPr>
          <a:xfrm>
            <a:off x="793790" y="1775817"/>
            <a:ext cx="12298561" cy="708779"/>
          </a:xfrm>
          <a:prstGeom prst="rect">
            <a:avLst/>
          </a:prstGeom>
          <a:noFill/>
          <a:ln>
            <a:noFill/>
          </a:ln>
        </p:spPr>
        <p:txBody>
          <a:bodyPr anchorCtr="0" anchor="t" bIns="0" lIns="0" spcFirstLastPara="1" rIns="0" wrap="square" tIns="0">
            <a:noAutofit/>
          </a:bodyPr>
          <a:lstStyle/>
          <a:p>
            <a:pPr indent="0" lvl="0" marL="0" marR="0" rtl="0" algn="l">
              <a:lnSpc>
                <a:spcPct val="124719"/>
              </a:lnSpc>
              <a:spcBef>
                <a:spcPts val="0"/>
              </a:spcBef>
              <a:spcAft>
                <a:spcPts val="0"/>
              </a:spcAft>
              <a:buClr>
                <a:srgbClr val="3257B8"/>
              </a:buClr>
              <a:buSzPts val="4450"/>
              <a:buFont typeface="Roboto Slab"/>
              <a:buNone/>
            </a:pPr>
            <a:r>
              <a:rPr b="0" i="0" lang="en-US" sz="4450" u="none" cap="none" strike="noStrike">
                <a:solidFill>
                  <a:srgbClr val="3257B8"/>
                </a:solidFill>
                <a:latin typeface="Roboto Slab"/>
                <a:ea typeface="Roboto Slab"/>
                <a:cs typeface="Roboto Slab"/>
                <a:sym typeface="Roboto Slab"/>
              </a:rPr>
              <a:t>Habilidades y competencias a desarrollar (1/2)</a:t>
            </a:r>
            <a:endParaRPr b="0" i="0" sz="4450" u="none" cap="none" strike="noStrike"/>
          </a:p>
        </p:txBody>
      </p:sp>
      <p:sp>
        <p:nvSpPr>
          <p:cNvPr id="205" name="Google Shape;205;p37"/>
          <p:cNvSpPr/>
          <p:nvPr/>
        </p:nvSpPr>
        <p:spPr>
          <a:xfrm>
            <a:off x="793790" y="3193375"/>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37"/>
          <p:cNvSpPr/>
          <p:nvPr/>
        </p:nvSpPr>
        <p:spPr>
          <a:xfrm>
            <a:off x="978813" y="3278386"/>
            <a:ext cx="140256"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1</a:t>
            </a:r>
            <a:endParaRPr b="0" i="0" sz="2650" u="none" cap="none" strike="noStrike"/>
          </a:p>
        </p:txBody>
      </p:sp>
      <p:sp>
        <p:nvSpPr>
          <p:cNvPr id="207" name="Google Shape;207;p37"/>
          <p:cNvSpPr/>
          <p:nvPr/>
        </p:nvSpPr>
        <p:spPr>
          <a:xfrm>
            <a:off x="1530906" y="3193375"/>
            <a:ext cx="3459242"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Capacidad Comunicativa</a:t>
            </a:r>
            <a:endParaRPr b="0" i="0" sz="1750" u="none" cap="none" strike="noStrike"/>
          </a:p>
        </p:txBody>
      </p:sp>
      <p:sp>
        <p:nvSpPr>
          <p:cNvPr id="208" name="Google Shape;208;p37"/>
          <p:cNvSpPr/>
          <p:nvPr/>
        </p:nvSpPr>
        <p:spPr>
          <a:xfrm>
            <a:off x="5216962" y="3193375"/>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37"/>
          <p:cNvSpPr/>
          <p:nvPr/>
        </p:nvSpPr>
        <p:spPr>
          <a:xfrm>
            <a:off x="5378172" y="3278386"/>
            <a:ext cx="187881"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2</a:t>
            </a:r>
            <a:endParaRPr b="0" i="0" sz="2650" u="none" cap="none" strike="noStrike"/>
          </a:p>
        </p:txBody>
      </p:sp>
      <p:sp>
        <p:nvSpPr>
          <p:cNvPr id="210" name="Google Shape;210;p37"/>
          <p:cNvSpPr/>
          <p:nvPr/>
        </p:nvSpPr>
        <p:spPr>
          <a:xfrm>
            <a:off x="5954078" y="3193375"/>
            <a:ext cx="3459242"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Pensamiento Crítico</a:t>
            </a:r>
            <a:endParaRPr b="0" i="0" sz="1750" u="none" cap="none" strike="noStrike"/>
          </a:p>
        </p:txBody>
      </p:sp>
      <p:sp>
        <p:nvSpPr>
          <p:cNvPr id="211" name="Google Shape;211;p37"/>
          <p:cNvSpPr/>
          <p:nvPr/>
        </p:nvSpPr>
        <p:spPr>
          <a:xfrm>
            <a:off x="9640133" y="3193375"/>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37"/>
          <p:cNvSpPr/>
          <p:nvPr/>
        </p:nvSpPr>
        <p:spPr>
          <a:xfrm>
            <a:off x="9803368" y="3278386"/>
            <a:ext cx="183713"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3</a:t>
            </a:r>
            <a:endParaRPr b="0" i="0" sz="2650" u="none" cap="none" strike="noStrike"/>
          </a:p>
        </p:txBody>
      </p:sp>
      <p:sp>
        <p:nvSpPr>
          <p:cNvPr id="213" name="Google Shape;213;p37"/>
          <p:cNvSpPr/>
          <p:nvPr/>
        </p:nvSpPr>
        <p:spPr>
          <a:xfrm>
            <a:off x="10377249" y="3193375"/>
            <a:ext cx="3459242"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Compromiso Ético</a:t>
            </a:r>
            <a:endParaRPr b="0" i="0" sz="1750" u="none" cap="none" strike="noStrike"/>
          </a:p>
        </p:txBody>
      </p:sp>
      <p:sp>
        <p:nvSpPr>
          <p:cNvPr id="214" name="Google Shape;214;p37"/>
          <p:cNvSpPr/>
          <p:nvPr/>
        </p:nvSpPr>
        <p:spPr>
          <a:xfrm>
            <a:off x="793790" y="4440793"/>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37"/>
          <p:cNvSpPr/>
          <p:nvPr/>
        </p:nvSpPr>
        <p:spPr>
          <a:xfrm>
            <a:off x="950357" y="4525804"/>
            <a:ext cx="197168"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4</a:t>
            </a:r>
            <a:endParaRPr b="0" i="0" sz="2650" u="none" cap="none" strike="noStrike"/>
          </a:p>
        </p:txBody>
      </p:sp>
      <p:sp>
        <p:nvSpPr>
          <p:cNvPr id="216" name="Google Shape;216;p37"/>
          <p:cNvSpPr/>
          <p:nvPr/>
        </p:nvSpPr>
        <p:spPr>
          <a:xfrm>
            <a:off x="1530906" y="4440793"/>
            <a:ext cx="3459242"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Iniciativa y espíritu emprendedor</a:t>
            </a:r>
            <a:endParaRPr b="0" i="0" sz="1750" u="none" cap="none" strike="noStrike"/>
          </a:p>
        </p:txBody>
      </p:sp>
      <p:sp>
        <p:nvSpPr>
          <p:cNvPr id="217" name="Google Shape;217;p37"/>
          <p:cNvSpPr/>
          <p:nvPr/>
        </p:nvSpPr>
        <p:spPr>
          <a:xfrm>
            <a:off x="5216962" y="4440793"/>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37"/>
          <p:cNvSpPr/>
          <p:nvPr/>
        </p:nvSpPr>
        <p:spPr>
          <a:xfrm>
            <a:off x="5382220" y="4525804"/>
            <a:ext cx="179665"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5</a:t>
            </a:r>
            <a:endParaRPr b="0" i="0" sz="2650" u="none" cap="none" strike="noStrike"/>
          </a:p>
        </p:txBody>
      </p:sp>
      <p:sp>
        <p:nvSpPr>
          <p:cNvPr id="219" name="Google Shape;219;p37"/>
          <p:cNvSpPr/>
          <p:nvPr/>
        </p:nvSpPr>
        <p:spPr>
          <a:xfrm>
            <a:off x="5954078" y="4440793"/>
            <a:ext cx="3459242"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Competencia digital</a:t>
            </a:r>
            <a:endParaRPr b="0" i="0" sz="1750" u="none" cap="none" strike="noStrike"/>
          </a:p>
        </p:txBody>
      </p:sp>
      <p:sp>
        <p:nvSpPr>
          <p:cNvPr id="220" name="Google Shape;220;p37"/>
          <p:cNvSpPr/>
          <p:nvPr/>
        </p:nvSpPr>
        <p:spPr>
          <a:xfrm>
            <a:off x="9640133" y="4440793"/>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37"/>
          <p:cNvSpPr/>
          <p:nvPr/>
        </p:nvSpPr>
        <p:spPr>
          <a:xfrm>
            <a:off x="9800273" y="4525804"/>
            <a:ext cx="190024"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6</a:t>
            </a:r>
            <a:endParaRPr b="0" i="0" sz="2650" u="none" cap="none" strike="noStrike"/>
          </a:p>
        </p:txBody>
      </p:sp>
      <p:sp>
        <p:nvSpPr>
          <p:cNvPr id="222" name="Google Shape;222;p37"/>
          <p:cNvSpPr/>
          <p:nvPr/>
        </p:nvSpPr>
        <p:spPr>
          <a:xfrm>
            <a:off x="10377249" y="4440793"/>
            <a:ext cx="3459242" cy="725805"/>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Capacidad para aprender y actualizarse permanentemente</a:t>
            </a:r>
            <a:endParaRPr b="0" i="0" sz="1750" u="none" cap="none" strike="noStrike"/>
          </a:p>
        </p:txBody>
      </p:sp>
      <p:sp>
        <p:nvSpPr>
          <p:cNvPr id="223" name="Google Shape;223;p37"/>
          <p:cNvSpPr/>
          <p:nvPr/>
        </p:nvSpPr>
        <p:spPr>
          <a:xfrm>
            <a:off x="793790" y="5688211"/>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37"/>
          <p:cNvSpPr/>
          <p:nvPr/>
        </p:nvSpPr>
        <p:spPr>
          <a:xfrm>
            <a:off x="955238" y="5773222"/>
            <a:ext cx="187404"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7</a:t>
            </a:r>
            <a:endParaRPr b="0" i="0" sz="2650" u="none" cap="none" strike="noStrike"/>
          </a:p>
        </p:txBody>
      </p:sp>
      <p:sp>
        <p:nvSpPr>
          <p:cNvPr id="225" name="Google Shape;225;p37"/>
          <p:cNvSpPr/>
          <p:nvPr/>
        </p:nvSpPr>
        <p:spPr>
          <a:xfrm>
            <a:off x="1530906" y="5688211"/>
            <a:ext cx="12305705"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Capacidad para el trabajo colaborativo y la toma de decisiones</a:t>
            </a:r>
            <a:endParaRPr b="0" i="0" sz="1750" u="none" cap="none" strike="noStrike"/>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8"/>
          <p:cNvSpPr/>
          <p:nvPr/>
        </p:nvSpPr>
        <p:spPr>
          <a:xfrm>
            <a:off x="793790" y="1775817"/>
            <a:ext cx="12954714" cy="708779"/>
          </a:xfrm>
          <a:prstGeom prst="rect">
            <a:avLst/>
          </a:prstGeom>
          <a:noFill/>
          <a:ln>
            <a:noFill/>
          </a:ln>
        </p:spPr>
        <p:txBody>
          <a:bodyPr anchorCtr="0" anchor="t" bIns="0" lIns="0" spcFirstLastPara="1" rIns="0" wrap="square" tIns="0">
            <a:noAutofit/>
          </a:bodyPr>
          <a:lstStyle/>
          <a:p>
            <a:pPr indent="0" lvl="0" marL="0" marR="0" rtl="0" algn="l">
              <a:lnSpc>
                <a:spcPct val="124719"/>
              </a:lnSpc>
              <a:spcBef>
                <a:spcPts val="0"/>
              </a:spcBef>
              <a:spcAft>
                <a:spcPts val="0"/>
              </a:spcAft>
              <a:buClr>
                <a:srgbClr val="3257B8"/>
              </a:buClr>
              <a:buSzPts val="4450"/>
              <a:buFont typeface="Roboto Slab"/>
              <a:buNone/>
            </a:pPr>
            <a:r>
              <a:rPr b="0" i="0" lang="en-US" sz="4450" u="none" cap="none" strike="noStrike">
                <a:solidFill>
                  <a:srgbClr val="3257B8"/>
                </a:solidFill>
                <a:latin typeface="Roboto Slab"/>
                <a:ea typeface="Roboto Slab"/>
                <a:cs typeface="Roboto Slab"/>
                <a:sym typeface="Roboto Slab"/>
              </a:rPr>
              <a:t>Habilidades y competencias por desarrollar (2/2)</a:t>
            </a:r>
            <a:endParaRPr b="0" i="0" sz="4450" u="none" cap="none" strike="noStrike"/>
          </a:p>
        </p:txBody>
      </p:sp>
      <p:sp>
        <p:nvSpPr>
          <p:cNvPr id="232" name="Google Shape;232;p38"/>
          <p:cNvSpPr/>
          <p:nvPr/>
        </p:nvSpPr>
        <p:spPr>
          <a:xfrm>
            <a:off x="793790" y="3193375"/>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38"/>
          <p:cNvSpPr/>
          <p:nvPr/>
        </p:nvSpPr>
        <p:spPr>
          <a:xfrm>
            <a:off x="978813" y="3278386"/>
            <a:ext cx="140256"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1</a:t>
            </a:r>
            <a:endParaRPr b="0" i="0" sz="2650" u="none" cap="none" strike="noStrike"/>
          </a:p>
        </p:txBody>
      </p:sp>
      <p:sp>
        <p:nvSpPr>
          <p:cNvPr id="234" name="Google Shape;234;p38"/>
          <p:cNvSpPr/>
          <p:nvPr/>
        </p:nvSpPr>
        <p:spPr>
          <a:xfrm>
            <a:off x="1530906" y="3193375"/>
            <a:ext cx="3459242"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Competencias para preguntar</a:t>
            </a:r>
            <a:endParaRPr b="0" i="0" sz="1750" u="none" cap="none" strike="noStrike"/>
          </a:p>
        </p:txBody>
      </p:sp>
      <p:sp>
        <p:nvSpPr>
          <p:cNvPr id="235" name="Google Shape;235;p38"/>
          <p:cNvSpPr/>
          <p:nvPr/>
        </p:nvSpPr>
        <p:spPr>
          <a:xfrm>
            <a:off x="5216962" y="3193375"/>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38"/>
          <p:cNvSpPr/>
          <p:nvPr/>
        </p:nvSpPr>
        <p:spPr>
          <a:xfrm>
            <a:off x="5378172" y="3278386"/>
            <a:ext cx="187881"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2</a:t>
            </a:r>
            <a:endParaRPr b="0" i="0" sz="2650" u="none" cap="none" strike="noStrike"/>
          </a:p>
        </p:txBody>
      </p:sp>
      <p:sp>
        <p:nvSpPr>
          <p:cNvPr id="237" name="Google Shape;237;p38"/>
          <p:cNvSpPr/>
          <p:nvPr/>
        </p:nvSpPr>
        <p:spPr>
          <a:xfrm>
            <a:off x="5954078" y="3193375"/>
            <a:ext cx="3459242"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Competencias observacionales</a:t>
            </a:r>
            <a:endParaRPr b="0" i="0" sz="1750" u="none" cap="none" strike="noStrike"/>
          </a:p>
        </p:txBody>
      </p:sp>
      <p:sp>
        <p:nvSpPr>
          <p:cNvPr id="238" name="Google Shape;238;p38"/>
          <p:cNvSpPr/>
          <p:nvPr/>
        </p:nvSpPr>
        <p:spPr>
          <a:xfrm>
            <a:off x="9640133" y="3193375"/>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38"/>
          <p:cNvSpPr/>
          <p:nvPr/>
        </p:nvSpPr>
        <p:spPr>
          <a:xfrm>
            <a:off x="9803368" y="3278386"/>
            <a:ext cx="183713"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3</a:t>
            </a:r>
            <a:endParaRPr b="0" i="0" sz="2650" u="none" cap="none" strike="noStrike"/>
          </a:p>
        </p:txBody>
      </p:sp>
      <p:sp>
        <p:nvSpPr>
          <p:cNvPr id="240" name="Google Shape;240;p38"/>
          <p:cNvSpPr/>
          <p:nvPr/>
        </p:nvSpPr>
        <p:spPr>
          <a:xfrm>
            <a:off x="10377249" y="3193375"/>
            <a:ext cx="3459242"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Competencias analíticas</a:t>
            </a:r>
            <a:endParaRPr b="0" i="0" sz="1750" u="none" cap="none" strike="noStrike"/>
          </a:p>
        </p:txBody>
      </p:sp>
      <p:sp>
        <p:nvSpPr>
          <p:cNvPr id="241" name="Google Shape;241;p38"/>
          <p:cNvSpPr/>
          <p:nvPr/>
        </p:nvSpPr>
        <p:spPr>
          <a:xfrm>
            <a:off x="793790" y="4440793"/>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38"/>
          <p:cNvSpPr/>
          <p:nvPr/>
        </p:nvSpPr>
        <p:spPr>
          <a:xfrm>
            <a:off x="950357" y="4525804"/>
            <a:ext cx="197168"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4</a:t>
            </a:r>
            <a:endParaRPr b="0" i="0" sz="2650" u="none" cap="none" strike="noStrike"/>
          </a:p>
        </p:txBody>
      </p:sp>
      <p:sp>
        <p:nvSpPr>
          <p:cNvPr id="243" name="Google Shape;243;p38"/>
          <p:cNvSpPr/>
          <p:nvPr/>
        </p:nvSpPr>
        <p:spPr>
          <a:xfrm>
            <a:off x="1530906" y="4440793"/>
            <a:ext cx="3459242" cy="725805"/>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Habilidad para la construcción social del conocimiento</a:t>
            </a:r>
            <a:endParaRPr b="0" i="0" sz="1750" u="none" cap="none" strike="noStrike"/>
          </a:p>
        </p:txBody>
      </p:sp>
      <p:sp>
        <p:nvSpPr>
          <p:cNvPr id="244" name="Google Shape;244;p38"/>
          <p:cNvSpPr/>
          <p:nvPr/>
        </p:nvSpPr>
        <p:spPr>
          <a:xfrm>
            <a:off x="5216962" y="4440793"/>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38"/>
          <p:cNvSpPr/>
          <p:nvPr/>
        </p:nvSpPr>
        <p:spPr>
          <a:xfrm>
            <a:off x="5382220" y="4525804"/>
            <a:ext cx="179665"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5</a:t>
            </a:r>
            <a:endParaRPr b="0" i="0" sz="2650" u="none" cap="none" strike="noStrike"/>
          </a:p>
        </p:txBody>
      </p:sp>
      <p:sp>
        <p:nvSpPr>
          <p:cNvPr id="246" name="Google Shape;246;p38"/>
          <p:cNvSpPr/>
          <p:nvPr/>
        </p:nvSpPr>
        <p:spPr>
          <a:xfrm>
            <a:off x="5954078" y="4440793"/>
            <a:ext cx="3459242" cy="725805"/>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Habilidades de construcción metodológica</a:t>
            </a:r>
            <a:endParaRPr b="0" i="0" sz="1750" u="none" cap="none" strike="noStrike"/>
          </a:p>
        </p:txBody>
      </p:sp>
      <p:sp>
        <p:nvSpPr>
          <p:cNvPr id="247" name="Google Shape;247;p38"/>
          <p:cNvSpPr/>
          <p:nvPr/>
        </p:nvSpPr>
        <p:spPr>
          <a:xfrm>
            <a:off x="9640133" y="4440793"/>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38"/>
          <p:cNvSpPr/>
          <p:nvPr/>
        </p:nvSpPr>
        <p:spPr>
          <a:xfrm>
            <a:off x="9800273" y="4525804"/>
            <a:ext cx="190024"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6</a:t>
            </a:r>
            <a:endParaRPr b="0" i="0" sz="2650" u="none" cap="none" strike="noStrike"/>
          </a:p>
        </p:txBody>
      </p:sp>
      <p:sp>
        <p:nvSpPr>
          <p:cNvPr id="249" name="Google Shape;249;p38"/>
          <p:cNvSpPr/>
          <p:nvPr/>
        </p:nvSpPr>
        <p:spPr>
          <a:xfrm>
            <a:off x="10377249" y="4440793"/>
            <a:ext cx="3459242"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Habilidades instrumentales</a:t>
            </a:r>
            <a:endParaRPr b="0" i="0" sz="1750" u="none" cap="none" strike="noStrike"/>
          </a:p>
        </p:txBody>
      </p:sp>
      <p:sp>
        <p:nvSpPr>
          <p:cNvPr id="250" name="Google Shape;250;p38"/>
          <p:cNvSpPr/>
          <p:nvPr/>
        </p:nvSpPr>
        <p:spPr>
          <a:xfrm>
            <a:off x="793790" y="5688211"/>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38"/>
          <p:cNvSpPr/>
          <p:nvPr/>
        </p:nvSpPr>
        <p:spPr>
          <a:xfrm>
            <a:off x="955238" y="5773222"/>
            <a:ext cx="187404"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7</a:t>
            </a:r>
            <a:endParaRPr b="0" i="0" sz="2650" u="none" cap="none" strike="noStrike"/>
          </a:p>
        </p:txBody>
      </p:sp>
      <p:sp>
        <p:nvSpPr>
          <p:cNvPr id="252" name="Google Shape;252;p38"/>
          <p:cNvSpPr/>
          <p:nvPr/>
        </p:nvSpPr>
        <p:spPr>
          <a:xfrm>
            <a:off x="1530906" y="5688211"/>
            <a:ext cx="12305705"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Habilidades de construcción conceptual</a:t>
            </a:r>
            <a:endParaRPr b="0" i="0" sz="1750" u="none" cap="none" strike="noStrike"/>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pic>
        <p:nvPicPr>
          <p:cNvPr descr="preencoded.png" id="258" name="Google Shape;258;p39"/>
          <p:cNvPicPr preferRelativeResize="0"/>
          <p:nvPr/>
        </p:nvPicPr>
        <p:blipFill rotWithShape="1">
          <a:blip r:embed="rId3">
            <a:alphaModFix/>
          </a:blip>
          <a:srcRect b="0" l="0" r="0" t="0"/>
          <a:stretch/>
        </p:blipFill>
        <p:spPr>
          <a:xfrm>
            <a:off x="9144000" y="0"/>
            <a:ext cx="5486400" cy="8232338"/>
          </a:xfrm>
          <a:prstGeom prst="rect">
            <a:avLst/>
          </a:prstGeom>
          <a:noFill/>
          <a:ln>
            <a:noFill/>
          </a:ln>
        </p:spPr>
      </p:pic>
      <p:sp>
        <p:nvSpPr>
          <p:cNvPr id="259" name="Google Shape;259;p39"/>
          <p:cNvSpPr/>
          <p:nvPr/>
        </p:nvSpPr>
        <p:spPr>
          <a:xfrm>
            <a:off x="702231" y="551736"/>
            <a:ext cx="7739539" cy="1253966"/>
          </a:xfrm>
          <a:prstGeom prst="rect">
            <a:avLst/>
          </a:prstGeom>
          <a:noFill/>
          <a:ln>
            <a:noFill/>
          </a:ln>
        </p:spPr>
        <p:txBody>
          <a:bodyPr anchorCtr="0" anchor="t" bIns="0" lIns="0" spcFirstLastPara="1" rIns="0" wrap="square" tIns="0">
            <a:noAutofit/>
          </a:bodyPr>
          <a:lstStyle/>
          <a:p>
            <a:pPr indent="0" lvl="0" marL="0" marR="0" rtl="0" algn="l">
              <a:lnSpc>
                <a:spcPct val="124050"/>
              </a:lnSpc>
              <a:spcBef>
                <a:spcPts val="0"/>
              </a:spcBef>
              <a:spcAft>
                <a:spcPts val="0"/>
              </a:spcAft>
              <a:buClr>
                <a:srgbClr val="3257B8"/>
              </a:buClr>
              <a:buSzPts val="3950"/>
              <a:buFont typeface="Roboto Slab"/>
              <a:buNone/>
            </a:pPr>
            <a:r>
              <a:rPr b="0" i="0" lang="en-US" sz="3950" u="none" cap="none" strike="noStrike">
                <a:solidFill>
                  <a:srgbClr val="3257B8"/>
                </a:solidFill>
                <a:latin typeface="Roboto Slab"/>
                <a:ea typeface="Roboto Slab"/>
                <a:cs typeface="Roboto Slab"/>
                <a:sym typeface="Roboto Slab"/>
              </a:rPr>
              <a:t>Características generales del plan</a:t>
            </a:r>
            <a:endParaRPr b="0" i="0" sz="3950" u="none" cap="none" strike="noStrike"/>
          </a:p>
        </p:txBody>
      </p:sp>
      <p:sp>
        <p:nvSpPr>
          <p:cNvPr id="260" name="Google Shape;260;p39"/>
          <p:cNvSpPr/>
          <p:nvPr/>
        </p:nvSpPr>
        <p:spPr>
          <a:xfrm>
            <a:off x="702231" y="2332434"/>
            <a:ext cx="451485" cy="451485"/>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39"/>
          <p:cNvSpPr/>
          <p:nvPr/>
        </p:nvSpPr>
        <p:spPr>
          <a:xfrm>
            <a:off x="865942" y="2407682"/>
            <a:ext cx="124063" cy="30099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350"/>
              <a:buFont typeface="Roboto Slab"/>
              <a:buNone/>
            </a:pPr>
            <a:r>
              <a:rPr b="0" i="0" lang="en-US" sz="2350" u="none" cap="none" strike="noStrike">
                <a:solidFill>
                  <a:srgbClr val="15213F"/>
                </a:solidFill>
                <a:latin typeface="Roboto Slab"/>
                <a:ea typeface="Roboto Slab"/>
                <a:cs typeface="Roboto Slab"/>
                <a:sym typeface="Roboto Slab"/>
              </a:rPr>
              <a:t>1</a:t>
            </a:r>
            <a:endParaRPr b="0" i="0" sz="2350" u="none" cap="none" strike="noStrike"/>
          </a:p>
        </p:txBody>
      </p:sp>
      <p:sp>
        <p:nvSpPr>
          <p:cNvPr id="262" name="Google Shape;262;p39"/>
          <p:cNvSpPr/>
          <p:nvPr/>
        </p:nvSpPr>
        <p:spPr>
          <a:xfrm>
            <a:off x="1354336" y="2332434"/>
            <a:ext cx="2508290" cy="313492"/>
          </a:xfrm>
          <a:prstGeom prst="rect">
            <a:avLst/>
          </a:prstGeom>
          <a:noFill/>
          <a:ln>
            <a:noFill/>
          </a:ln>
        </p:spPr>
        <p:txBody>
          <a:bodyPr anchorCtr="0" anchor="t" bIns="0" lIns="0" spcFirstLastPara="1" rIns="0" wrap="square" tIns="0">
            <a:noAutofit/>
          </a:bodyPr>
          <a:lstStyle/>
          <a:p>
            <a:pPr indent="0" lvl="0" marL="0" marR="0" rtl="0" algn="l">
              <a:lnSpc>
                <a:spcPct val="125641"/>
              </a:lnSpc>
              <a:spcBef>
                <a:spcPts val="0"/>
              </a:spcBef>
              <a:spcAft>
                <a:spcPts val="0"/>
              </a:spcAft>
              <a:buClr>
                <a:srgbClr val="15213F"/>
              </a:buClr>
              <a:buSzPts val="1950"/>
              <a:buFont typeface="Roboto Slab"/>
              <a:buNone/>
            </a:pPr>
            <a:r>
              <a:rPr b="0" i="0" lang="en-US" sz="1950" u="none" cap="none" strike="noStrike">
                <a:solidFill>
                  <a:srgbClr val="15213F"/>
                </a:solidFill>
                <a:latin typeface="Roboto Slab"/>
                <a:ea typeface="Roboto Slab"/>
                <a:cs typeface="Roboto Slab"/>
                <a:sym typeface="Roboto Slab"/>
              </a:rPr>
              <a:t>Nivel</a:t>
            </a:r>
            <a:endParaRPr b="0" i="0" sz="1950" u="none" cap="none" strike="noStrike"/>
          </a:p>
        </p:txBody>
      </p:sp>
      <p:sp>
        <p:nvSpPr>
          <p:cNvPr id="263" name="Google Shape;263;p39"/>
          <p:cNvSpPr/>
          <p:nvPr/>
        </p:nvSpPr>
        <p:spPr>
          <a:xfrm>
            <a:off x="1354336" y="2766298"/>
            <a:ext cx="3117413" cy="320992"/>
          </a:xfrm>
          <a:prstGeom prst="rect">
            <a:avLst/>
          </a:prstGeom>
          <a:noFill/>
          <a:ln>
            <a:noFill/>
          </a:ln>
        </p:spPr>
        <p:txBody>
          <a:bodyPr anchorCtr="0" anchor="t" bIns="0" lIns="0" spcFirstLastPara="1" rIns="0" wrap="square" tIns="0">
            <a:noAutofit/>
          </a:bodyPr>
          <a:lstStyle/>
          <a:p>
            <a:pPr indent="0" lvl="0" marL="0" marR="0" rtl="0" algn="l">
              <a:lnSpc>
                <a:spcPct val="161290"/>
              </a:lnSpc>
              <a:spcBef>
                <a:spcPts val="0"/>
              </a:spcBef>
              <a:spcAft>
                <a:spcPts val="0"/>
              </a:spcAft>
              <a:buClr>
                <a:srgbClr val="15213F"/>
              </a:buClr>
              <a:buSzPts val="1550"/>
              <a:buFont typeface="Roboto"/>
              <a:buNone/>
            </a:pPr>
            <a:r>
              <a:rPr b="0" i="0" lang="en-US" sz="1550" u="none" cap="none" strike="noStrike">
                <a:solidFill>
                  <a:srgbClr val="15213F"/>
                </a:solidFill>
                <a:latin typeface="Roboto"/>
                <a:ea typeface="Roboto"/>
                <a:cs typeface="Roboto"/>
                <a:sym typeface="Roboto"/>
              </a:rPr>
              <a:t>Secundario</a:t>
            </a:r>
            <a:endParaRPr b="0" i="0" sz="1550" u="none" cap="none" strike="noStrike"/>
          </a:p>
        </p:txBody>
      </p:sp>
      <p:sp>
        <p:nvSpPr>
          <p:cNvPr id="264" name="Google Shape;264;p39"/>
          <p:cNvSpPr/>
          <p:nvPr/>
        </p:nvSpPr>
        <p:spPr>
          <a:xfrm>
            <a:off x="4672370" y="2332434"/>
            <a:ext cx="451485" cy="451485"/>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39"/>
          <p:cNvSpPr/>
          <p:nvPr/>
        </p:nvSpPr>
        <p:spPr>
          <a:xfrm>
            <a:off x="4814888" y="2407682"/>
            <a:ext cx="166330" cy="30099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350"/>
              <a:buFont typeface="Roboto Slab"/>
              <a:buNone/>
            </a:pPr>
            <a:r>
              <a:rPr b="0" i="0" lang="en-US" sz="2350" u="none" cap="none" strike="noStrike">
                <a:solidFill>
                  <a:srgbClr val="15213F"/>
                </a:solidFill>
                <a:latin typeface="Roboto Slab"/>
                <a:ea typeface="Roboto Slab"/>
                <a:cs typeface="Roboto Slab"/>
                <a:sym typeface="Roboto Slab"/>
              </a:rPr>
              <a:t>2</a:t>
            </a:r>
            <a:endParaRPr b="0" i="0" sz="2350" u="none" cap="none" strike="noStrike"/>
          </a:p>
        </p:txBody>
      </p:sp>
      <p:sp>
        <p:nvSpPr>
          <p:cNvPr id="266" name="Google Shape;266;p39"/>
          <p:cNvSpPr/>
          <p:nvPr/>
        </p:nvSpPr>
        <p:spPr>
          <a:xfrm>
            <a:off x="5324475" y="2332434"/>
            <a:ext cx="3117413" cy="626983"/>
          </a:xfrm>
          <a:prstGeom prst="rect">
            <a:avLst/>
          </a:prstGeom>
          <a:noFill/>
          <a:ln>
            <a:noFill/>
          </a:ln>
        </p:spPr>
        <p:txBody>
          <a:bodyPr anchorCtr="0" anchor="t" bIns="0" lIns="0" spcFirstLastPara="1" rIns="0" wrap="square" tIns="0">
            <a:noAutofit/>
          </a:bodyPr>
          <a:lstStyle/>
          <a:p>
            <a:pPr indent="0" lvl="0" marL="0" marR="0" rtl="0" algn="l">
              <a:lnSpc>
                <a:spcPct val="125641"/>
              </a:lnSpc>
              <a:spcBef>
                <a:spcPts val="0"/>
              </a:spcBef>
              <a:spcAft>
                <a:spcPts val="0"/>
              </a:spcAft>
              <a:buClr>
                <a:srgbClr val="15213F"/>
              </a:buClr>
              <a:buSzPts val="1950"/>
              <a:buFont typeface="Roboto Slab"/>
              <a:buNone/>
            </a:pPr>
            <a:r>
              <a:rPr b="0" i="0" lang="en-US" sz="1950" u="none" cap="none" strike="noStrike">
                <a:solidFill>
                  <a:srgbClr val="15213F"/>
                </a:solidFill>
                <a:latin typeface="Roboto Slab"/>
                <a:ea typeface="Roboto Slab"/>
                <a:cs typeface="Roboto Slab"/>
                <a:sym typeface="Roboto Slab"/>
              </a:rPr>
              <a:t>Carga horaria total del plan</a:t>
            </a:r>
            <a:endParaRPr b="0" i="0" sz="1950" u="none" cap="none" strike="noStrike"/>
          </a:p>
        </p:txBody>
      </p:sp>
      <p:sp>
        <p:nvSpPr>
          <p:cNvPr id="267" name="Google Shape;267;p39"/>
          <p:cNvSpPr/>
          <p:nvPr/>
        </p:nvSpPr>
        <p:spPr>
          <a:xfrm>
            <a:off x="5324475" y="3079790"/>
            <a:ext cx="3117413" cy="320992"/>
          </a:xfrm>
          <a:prstGeom prst="rect">
            <a:avLst/>
          </a:prstGeom>
          <a:noFill/>
          <a:ln>
            <a:noFill/>
          </a:ln>
        </p:spPr>
        <p:txBody>
          <a:bodyPr anchorCtr="0" anchor="t" bIns="0" lIns="0" spcFirstLastPara="1" rIns="0" wrap="square" tIns="0">
            <a:noAutofit/>
          </a:bodyPr>
          <a:lstStyle/>
          <a:p>
            <a:pPr indent="0" lvl="0" marL="0" marR="0" rtl="0" algn="l">
              <a:lnSpc>
                <a:spcPct val="161290"/>
              </a:lnSpc>
              <a:spcBef>
                <a:spcPts val="0"/>
              </a:spcBef>
              <a:spcAft>
                <a:spcPts val="0"/>
              </a:spcAft>
              <a:buClr>
                <a:srgbClr val="15213F"/>
              </a:buClr>
              <a:buSzPts val="1550"/>
              <a:buFont typeface="Roboto"/>
              <a:buNone/>
            </a:pPr>
            <a:r>
              <a:rPr b="0" i="0" lang="en-US" sz="1550" u="none" cap="none" strike="noStrike">
                <a:solidFill>
                  <a:srgbClr val="15213F"/>
                </a:solidFill>
                <a:latin typeface="Roboto"/>
                <a:ea typeface="Roboto"/>
                <a:cs typeface="Roboto"/>
                <a:sym typeface="Roboto"/>
              </a:rPr>
              <a:t>264 horas cátedra</a:t>
            </a:r>
            <a:endParaRPr b="0" i="0" sz="1550" u="none" cap="none" strike="noStrike"/>
          </a:p>
        </p:txBody>
      </p:sp>
      <p:sp>
        <p:nvSpPr>
          <p:cNvPr id="268" name="Google Shape;268;p39"/>
          <p:cNvSpPr/>
          <p:nvPr/>
        </p:nvSpPr>
        <p:spPr>
          <a:xfrm>
            <a:off x="702231" y="3626525"/>
            <a:ext cx="7739539" cy="4054078"/>
          </a:xfrm>
          <a:prstGeom prst="roundRect">
            <a:avLst>
              <a:gd fmla="val 742" name="adj"/>
            </a:avLst>
          </a:prstGeom>
          <a:noFill/>
          <a:ln cap="flat" cmpd="sng" w="9525">
            <a:solidFill>
              <a:srgbClr val="000000">
                <a:alpha val="784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39"/>
          <p:cNvSpPr/>
          <p:nvPr/>
        </p:nvSpPr>
        <p:spPr>
          <a:xfrm>
            <a:off x="709851" y="3634145"/>
            <a:ext cx="7724299" cy="576977"/>
          </a:xfrm>
          <a:prstGeom prst="rect">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39"/>
          <p:cNvSpPr/>
          <p:nvPr/>
        </p:nvSpPr>
        <p:spPr>
          <a:xfrm>
            <a:off x="910471" y="3762137"/>
            <a:ext cx="3457099" cy="320992"/>
          </a:xfrm>
          <a:prstGeom prst="rect">
            <a:avLst/>
          </a:prstGeom>
          <a:noFill/>
          <a:ln>
            <a:noFill/>
          </a:ln>
        </p:spPr>
        <p:txBody>
          <a:bodyPr anchorCtr="0" anchor="t" bIns="0" lIns="0" spcFirstLastPara="1" rIns="0" wrap="square" tIns="0">
            <a:noAutofit/>
          </a:bodyPr>
          <a:lstStyle/>
          <a:p>
            <a:pPr indent="0" lvl="0" marL="0" marR="0" rtl="0" algn="l">
              <a:lnSpc>
                <a:spcPct val="161290"/>
              </a:lnSpc>
              <a:spcBef>
                <a:spcPts val="0"/>
              </a:spcBef>
              <a:spcAft>
                <a:spcPts val="0"/>
              </a:spcAft>
              <a:buClr>
                <a:srgbClr val="15213F"/>
              </a:buClr>
              <a:buSzPts val="1550"/>
              <a:buFont typeface="Roboto"/>
              <a:buNone/>
            </a:pPr>
            <a:r>
              <a:rPr b="0" i="0" lang="en-US" sz="1550" u="none" cap="none" strike="noStrike">
                <a:solidFill>
                  <a:srgbClr val="15213F"/>
                </a:solidFill>
                <a:latin typeface="Roboto"/>
                <a:ea typeface="Roboto"/>
                <a:cs typeface="Roboto"/>
                <a:sym typeface="Roboto"/>
              </a:rPr>
              <a:t>Año</a:t>
            </a:r>
            <a:endParaRPr b="0" i="0" sz="1550" u="none" cap="none" strike="noStrike"/>
          </a:p>
        </p:txBody>
      </p:sp>
      <p:sp>
        <p:nvSpPr>
          <p:cNvPr id="271" name="Google Shape;271;p39"/>
          <p:cNvSpPr/>
          <p:nvPr/>
        </p:nvSpPr>
        <p:spPr>
          <a:xfrm>
            <a:off x="4776430" y="3762137"/>
            <a:ext cx="3457099" cy="320992"/>
          </a:xfrm>
          <a:prstGeom prst="rect">
            <a:avLst/>
          </a:prstGeom>
          <a:noFill/>
          <a:ln>
            <a:noFill/>
          </a:ln>
        </p:spPr>
        <p:txBody>
          <a:bodyPr anchorCtr="0" anchor="t" bIns="0" lIns="0" spcFirstLastPara="1" rIns="0" wrap="square" tIns="0">
            <a:noAutofit/>
          </a:bodyPr>
          <a:lstStyle/>
          <a:p>
            <a:pPr indent="0" lvl="0" marL="0" marR="0" rtl="0" algn="l">
              <a:lnSpc>
                <a:spcPct val="161290"/>
              </a:lnSpc>
              <a:spcBef>
                <a:spcPts val="0"/>
              </a:spcBef>
              <a:spcAft>
                <a:spcPts val="0"/>
              </a:spcAft>
              <a:buClr>
                <a:srgbClr val="15213F"/>
              </a:buClr>
              <a:buSzPts val="1550"/>
              <a:buFont typeface="Roboto"/>
              <a:buNone/>
            </a:pPr>
            <a:r>
              <a:rPr b="0" i="0" lang="en-US" sz="1550" u="none" cap="none" strike="noStrike">
                <a:solidFill>
                  <a:srgbClr val="15213F"/>
                </a:solidFill>
                <a:latin typeface="Roboto"/>
                <a:ea typeface="Roboto"/>
                <a:cs typeface="Roboto"/>
                <a:sym typeface="Roboto"/>
              </a:rPr>
              <a:t>Horas cátedra</a:t>
            </a:r>
            <a:endParaRPr b="0" i="0" sz="1550" u="none" cap="none" strike="noStrike"/>
          </a:p>
        </p:txBody>
      </p:sp>
      <p:sp>
        <p:nvSpPr>
          <p:cNvPr id="272" name="Google Shape;272;p39"/>
          <p:cNvSpPr/>
          <p:nvPr/>
        </p:nvSpPr>
        <p:spPr>
          <a:xfrm>
            <a:off x="709851" y="4211122"/>
            <a:ext cx="7724299" cy="576977"/>
          </a:xfrm>
          <a:prstGeom prst="rect">
            <a:avLst/>
          </a:prstGeom>
          <a:solidFill>
            <a:srgbClr val="000000">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39"/>
          <p:cNvSpPr/>
          <p:nvPr/>
        </p:nvSpPr>
        <p:spPr>
          <a:xfrm>
            <a:off x="910471" y="4339114"/>
            <a:ext cx="3457099" cy="320992"/>
          </a:xfrm>
          <a:prstGeom prst="rect">
            <a:avLst/>
          </a:prstGeom>
          <a:noFill/>
          <a:ln>
            <a:noFill/>
          </a:ln>
        </p:spPr>
        <p:txBody>
          <a:bodyPr anchorCtr="0" anchor="t" bIns="0" lIns="0" spcFirstLastPara="1" rIns="0" wrap="square" tIns="0">
            <a:noAutofit/>
          </a:bodyPr>
          <a:lstStyle/>
          <a:p>
            <a:pPr indent="0" lvl="0" marL="0" marR="0" rtl="0" algn="l">
              <a:lnSpc>
                <a:spcPct val="161290"/>
              </a:lnSpc>
              <a:spcBef>
                <a:spcPts val="0"/>
              </a:spcBef>
              <a:spcAft>
                <a:spcPts val="0"/>
              </a:spcAft>
              <a:buClr>
                <a:srgbClr val="15213F"/>
              </a:buClr>
              <a:buSzPts val="1550"/>
              <a:buFont typeface="Roboto"/>
              <a:buNone/>
            </a:pPr>
            <a:r>
              <a:rPr b="0" i="0" lang="en-US" sz="1550" u="none" cap="none" strike="noStrike">
                <a:solidFill>
                  <a:srgbClr val="15213F"/>
                </a:solidFill>
                <a:latin typeface="Roboto"/>
                <a:ea typeface="Roboto"/>
                <a:cs typeface="Roboto"/>
                <a:sym typeface="Roboto"/>
              </a:rPr>
              <a:t>1°</a:t>
            </a:r>
            <a:endParaRPr b="0" i="0" sz="1550" u="none" cap="none" strike="noStrike"/>
          </a:p>
        </p:txBody>
      </p:sp>
      <p:sp>
        <p:nvSpPr>
          <p:cNvPr id="274" name="Google Shape;274;p39"/>
          <p:cNvSpPr/>
          <p:nvPr/>
        </p:nvSpPr>
        <p:spPr>
          <a:xfrm>
            <a:off x="4776430" y="4339114"/>
            <a:ext cx="3457099" cy="320992"/>
          </a:xfrm>
          <a:prstGeom prst="rect">
            <a:avLst/>
          </a:prstGeom>
          <a:noFill/>
          <a:ln>
            <a:noFill/>
          </a:ln>
        </p:spPr>
        <p:txBody>
          <a:bodyPr anchorCtr="0" anchor="t" bIns="0" lIns="0" spcFirstLastPara="1" rIns="0" wrap="square" tIns="0">
            <a:noAutofit/>
          </a:bodyPr>
          <a:lstStyle/>
          <a:p>
            <a:pPr indent="0" lvl="0" marL="0" marR="0" rtl="0" algn="l">
              <a:lnSpc>
                <a:spcPct val="161290"/>
              </a:lnSpc>
              <a:spcBef>
                <a:spcPts val="0"/>
              </a:spcBef>
              <a:spcAft>
                <a:spcPts val="0"/>
              </a:spcAft>
              <a:buClr>
                <a:srgbClr val="15213F"/>
              </a:buClr>
              <a:buSzPts val="1550"/>
              <a:buFont typeface="Roboto"/>
              <a:buNone/>
            </a:pPr>
            <a:r>
              <a:rPr b="0" i="0" lang="en-US" sz="1550" u="none" cap="none" strike="noStrike">
                <a:solidFill>
                  <a:srgbClr val="15213F"/>
                </a:solidFill>
                <a:latin typeface="Roboto"/>
                <a:ea typeface="Roboto"/>
                <a:cs typeface="Roboto"/>
                <a:sym typeface="Roboto"/>
              </a:rPr>
              <a:t>52</a:t>
            </a:r>
            <a:endParaRPr b="0" i="0" sz="1550" u="none" cap="none" strike="noStrike"/>
          </a:p>
        </p:txBody>
      </p:sp>
      <p:sp>
        <p:nvSpPr>
          <p:cNvPr id="275" name="Google Shape;275;p39"/>
          <p:cNvSpPr/>
          <p:nvPr/>
        </p:nvSpPr>
        <p:spPr>
          <a:xfrm>
            <a:off x="709851" y="4788098"/>
            <a:ext cx="7724299" cy="576977"/>
          </a:xfrm>
          <a:prstGeom prst="rect">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39"/>
          <p:cNvSpPr/>
          <p:nvPr/>
        </p:nvSpPr>
        <p:spPr>
          <a:xfrm>
            <a:off x="910471" y="4916091"/>
            <a:ext cx="3457099" cy="320992"/>
          </a:xfrm>
          <a:prstGeom prst="rect">
            <a:avLst/>
          </a:prstGeom>
          <a:noFill/>
          <a:ln>
            <a:noFill/>
          </a:ln>
        </p:spPr>
        <p:txBody>
          <a:bodyPr anchorCtr="0" anchor="t" bIns="0" lIns="0" spcFirstLastPara="1" rIns="0" wrap="square" tIns="0">
            <a:noAutofit/>
          </a:bodyPr>
          <a:lstStyle/>
          <a:p>
            <a:pPr indent="0" lvl="0" marL="0" marR="0" rtl="0" algn="l">
              <a:lnSpc>
                <a:spcPct val="161290"/>
              </a:lnSpc>
              <a:spcBef>
                <a:spcPts val="0"/>
              </a:spcBef>
              <a:spcAft>
                <a:spcPts val="0"/>
              </a:spcAft>
              <a:buClr>
                <a:srgbClr val="15213F"/>
              </a:buClr>
              <a:buSzPts val="1550"/>
              <a:buFont typeface="Roboto"/>
              <a:buNone/>
            </a:pPr>
            <a:r>
              <a:rPr b="0" i="0" lang="en-US" sz="1550" u="none" cap="none" strike="noStrike">
                <a:solidFill>
                  <a:srgbClr val="15213F"/>
                </a:solidFill>
                <a:latin typeface="Roboto"/>
                <a:ea typeface="Roboto"/>
                <a:cs typeface="Roboto"/>
                <a:sym typeface="Roboto"/>
              </a:rPr>
              <a:t>2°</a:t>
            </a:r>
            <a:endParaRPr b="0" i="0" sz="1550" u="none" cap="none" strike="noStrike"/>
          </a:p>
        </p:txBody>
      </p:sp>
      <p:sp>
        <p:nvSpPr>
          <p:cNvPr id="277" name="Google Shape;277;p39"/>
          <p:cNvSpPr/>
          <p:nvPr/>
        </p:nvSpPr>
        <p:spPr>
          <a:xfrm>
            <a:off x="4776430" y="4916091"/>
            <a:ext cx="3457099" cy="320992"/>
          </a:xfrm>
          <a:prstGeom prst="rect">
            <a:avLst/>
          </a:prstGeom>
          <a:noFill/>
          <a:ln>
            <a:noFill/>
          </a:ln>
        </p:spPr>
        <p:txBody>
          <a:bodyPr anchorCtr="0" anchor="t" bIns="0" lIns="0" spcFirstLastPara="1" rIns="0" wrap="square" tIns="0">
            <a:noAutofit/>
          </a:bodyPr>
          <a:lstStyle/>
          <a:p>
            <a:pPr indent="0" lvl="0" marL="0" marR="0" rtl="0" algn="l">
              <a:lnSpc>
                <a:spcPct val="161290"/>
              </a:lnSpc>
              <a:spcBef>
                <a:spcPts val="0"/>
              </a:spcBef>
              <a:spcAft>
                <a:spcPts val="0"/>
              </a:spcAft>
              <a:buClr>
                <a:srgbClr val="15213F"/>
              </a:buClr>
              <a:buSzPts val="1550"/>
              <a:buFont typeface="Roboto"/>
              <a:buNone/>
            </a:pPr>
            <a:r>
              <a:rPr b="0" i="0" lang="en-US" sz="1550" u="none" cap="none" strike="noStrike">
                <a:solidFill>
                  <a:srgbClr val="15213F"/>
                </a:solidFill>
                <a:latin typeface="Roboto"/>
                <a:ea typeface="Roboto"/>
                <a:cs typeface="Roboto"/>
                <a:sym typeface="Roboto"/>
              </a:rPr>
              <a:t>52</a:t>
            </a:r>
            <a:endParaRPr b="0" i="0" sz="1550" u="none" cap="none" strike="noStrike"/>
          </a:p>
        </p:txBody>
      </p:sp>
      <p:sp>
        <p:nvSpPr>
          <p:cNvPr id="278" name="Google Shape;278;p39"/>
          <p:cNvSpPr/>
          <p:nvPr/>
        </p:nvSpPr>
        <p:spPr>
          <a:xfrm>
            <a:off x="709851" y="5365075"/>
            <a:ext cx="7724299" cy="576977"/>
          </a:xfrm>
          <a:prstGeom prst="rect">
            <a:avLst/>
          </a:prstGeom>
          <a:solidFill>
            <a:srgbClr val="000000">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39"/>
          <p:cNvSpPr/>
          <p:nvPr/>
        </p:nvSpPr>
        <p:spPr>
          <a:xfrm>
            <a:off x="910471" y="5493068"/>
            <a:ext cx="3457099" cy="320992"/>
          </a:xfrm>
          <a:prstGeom prst="rect">
            <a:avLst/>
          </a:prstGeom>
          <a:noFill/>
          <a:ln>
            <a:noFill/>
          </a:ln>
        </p:spPr>
        <p:txBody>
          <a:bodyPr anchorCtr="0" anchor="t" bIns="0" lIns="0" spcFirstLastPara="1" rIns="0" wrap="square" tIns="0">
            <a:noAutofit/>
          </a:bodyPr>
          <a:lstStyle/>
          <a:p>
            <a:pPr indent="0" lvl="0" marL="0" marR="0" rtl="0" algn="l">
              <a:lnSpc>
                <a:spcPct val="161290"/>
              </a:lnSpc>
              <a:spcBef>
                <a:spcPts val="0"/>
              </a:spcBef>
              <a:spcAft>
                <a:spcPts val="0"/>
              </a:spcAft>
              <a:buClr>
                <a:srgbClr val="15213F"/>
              </a:buClr>
              <a:buSzPts val="1550"/>
              <a:buFont typeface="Roboto"/>
              <a:buNone/>
            </a:pPr>
            <a:r>
              <a:rPr b="0" i="0" lang="en-US" sz="1550" u="none" cap="none" strike="noStrike">
                <a:solidFill>
                  <a:srgbClr val="15213F"/>
                </a:solidFill>
                <a:latin typeface="Roboto"/>
                <a:ea typeface="Roboto"/>
                <a:cs typeface="Roboto"/>
                <a:sym typeface="Roboto"/>
              </a:rPr>
              <a:t>3°</a:t>
            </a:r>
            <a:endParaRPr b="0" i="0" sz="1550" u="none" cap="none" strike="noStrike"/>
          </a:p>
        </p:txBody>
      </p:sp>
      <p:sp>
        <p:nvSpPr>
          <p:cNvPr id="280" name="Google Shape;280;p39"/>
          <p:cNvSpPr/>
          <p:nvPr/>
        </p:nvSpPr>
        <p:spPr>
          <a:xfrm>
            <a:off x="4776430" y="5493068"/>
            <a:ext cx="3457099" cy="320992"/>
          </a:xfrm>
          <a:prstGeom prst="rect">
            <a:avLst/>
          </a:prstGeom>
          <a:noFill/>
          <a:ln>
            <a:noFill/>
          </a:ln>
        </p:spPr>
        <p:txBody>
          <a:bodyPr anchorCtr="0" anchor="t" bIns="0" lIns="0" spcFirstLastPara="1" rIns="0" wrap="square" tIns="0">
            <a:noAutofit/>
          </a:bodyPr>
          <a:lstStyle/>
          <a:p>
            <a:pPr indent="0" lvl="0" marL="0" marR="0" rtl="0" algn="l">
              <a:lnSpc>
                <a:spcPct val="161290"/>
              </a:lnSpc>
              <a:spcBef>
                <a:spcPts val="0"/>
              </a:spcBef>
              <a:spcAft>
                <a:spcPts val="0"/>
              </a:spcAft>
              <a:buClr>
                <a:srgbClr val="15213F"/>
              </a:buClr>
              <a:buSzPts val="1550"/>
              <a:buFont typeface="Roboto"/>
              <a:buNone/>
            </a:pPr>
            <a:r>
              <a:rPr b="0" i="0" lang="en-US" sz="1550" u="none" cap="none" strike="noStrike">
                <a:solidFill>
                  <a:srgbClr val="15213F"/>
                </a:solidFill>
                <a:latin typeface="Roboto"/>
                <a:ea typeface="Roboto"/>
                <a:cs typeface="Roboto"/>
                <a:sym typeface="Roboto"/>
              </a:rPr>
              <a:t>52</a:t>
            </a:r>
            <a:endParaRPr b="0" i="0" sz="1550" u="none" cap="none" strike="noStrike"/>
          </a:p>
        </p:txBody>
      </p:sp>
      <p:sp>
        <p:nvSpPr>
          <p:cNvPr id="281" name="Google Shape;281;p39"/>
          <p:cNvSpPr/>
          <p:nvPr/>
        </p:nvSpPr>
        <p:spPr>
          <a:xfrm>
            <a:off x="709851" y="5942052"/>
            <a:ext cx="7724299" cy="576977"/>
          </a:xfrm>
          <a:prstGeom prst="rect">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39"/>
          <p:cNvSpPr/>
          <p:nvPr/>
        </p:nvSpPr>
        <p:spPr>
          <a:xfrm>
            <a:off x="910471" y="6070044"/>
            <a:ext cx="3457099" cy="320992"/>
          </a:xfrm>
          <a:prstGeom prst="rect">
            <a:avLst/>
          </a:prstGeom>
          <a:noFill/>
          <a:ln>
            <a:noFill/>
          </a:ln>
        </p:spPr>
        <p:txBody>
          <a:bodyPr anchorCtr="0" anchor="t" bIns="0" lIns="0" spcFirstLastPara="1" rIns="0" wrap="square" tIns="0">
            <a:noAutofit/>
          </a:bodyPr>
          <a:lstStyle/>
          <a:p>
            <a:pPr indent="0" lvl="0" marL="0" marR="0" rtl="0" algn="l">
              <a:lnSpc>
                <a:spcPct val="161290"/>
              </a:lnSpc>
              <a:spcBef>
                <a:spcPts val="0"/>
              </a:spcBef>
              <a:spcAft>
                <a:spcPts val="0"/>
              </a:spcAft>
              <a:buClr>
                <a:srgbClr val="15213F"/>
              </a:buClr>
              <a:buSzPts val="1550"/>
              <a:buFont typeface="Roboto"/>
              <a:buNone/>
            </a:pPr>
            <a:r>
              <a:rPr b="0" i="0" lang="en-US" sz="1550" u="none" cap="none" strike="noStrike">
                <a:solidFill>
                  <a:srgbClr val="15213F"/>
                </a:solidFill>
                <a:latin typeface="Roboto"/>
                <a:ea typeface="Roboto"/>
                <a:cs typeface="Roboto"/>
                <a:sym typeface="Roboto"/>
              </a:rPr>
              <a:t>4°</a:t>
            </a:r>
            <a:endParaRPr b="0" i="0" sz="1550" u="none" cap="none" strike="noStrike"/>
          </a:p>
        </p:txBody>
      </p:sp>
      <p:sp>
        <p:nvSpPr>
          <p:cNvPr id="283" name="Google Shape;283;p39"/>
          <p:cNvSpPr/>
          <p:nvPr/>
        </p:nvSpPr>
        <p:spPr>
          <a:xfrm>
            <a:off x="4776430" y="6070044"/>
            <a:ext cx="3457099" cy="320992"/>
          </a:xfrm>
          <a:prstGeom prst="rect">
            <a:avLst/>
          </a:prstGeom>
          <a:noFill/>
          <a:ln>
            <a:noFill/>
          </a:ln>
        </p:spPr>
        <p:txBody>
          <a:bodyPr anchorCtr="0" anchor="t" bIns="0" lIns="0" spcFirstLastPara="1" rIns="0" wrap="square" tIns="0">
            <a:noAutofit/>
          </a:bodyPr>
          <a:lstStyle/>
          <a:p>
            <a:pPr indent="0" lvl="0" marL="0" marR="0" rtl="0" algn="l">
              <a:lnSpc>
                <a:spcPct val="161290"/>
              </a:lnSpc>
              <a:spcBef>
                <a:spcPts val="0"/>
              </a:spcBef>
              <a:spcAft>
                <a:spcPts val="0"/>
              </a:spcAft>
              <a:buClr>
                <a:srgbClr val="15213F"/>
              </a:buClr>
              <a:buSzPts val="1550"/>
              <a:buFont typeface="Roboto"/>
              <a:buNone/>
            </a:pPr>
            <a:r>
              <a:rPr b="0" i="0" lang="en-US" sz="1550" u="none" cap="none" strike="noStrike">
                <a:solidFill>
                  <a:srgbClr val="15213F"/>
                </a:solidFill>
                <a:latin typeface="Roboto"/>
                <a:ea typeface="Roboto"/>
                <a:cs typeface="Roboto"/>
                <a:sym typeface="Roboto"/>
              </a:rPr>
              <a:t>54</a:t>
            </a:r>
            <a:endParaRPr b="0" i="0" sz="1550" u="none" cap="none" strike="noStrike"/>
          </a:p>
        </p:txBody>
      </p:sp>
      <p:sp>
        <p:nvSpPr>
          <p:cNvPr id="284" name="Google Shape;284;p39"/>
          <p:cNvSpPr/>
          <p:nvPr/>
        </p:nvSpPr>
        <p:spPr>
          <a:xfrm>
            <a:off x="709851" y="6519029"/>
            <a:ext cx="7724299" cy="576977"/>
          </a:xfrm>
          <a:prstGeom prst="rect">
            <a:avLst/>
          </a:prstGeom>
          <a:solidFill>
            <a:srgbClr val="000000">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39"/>
          <p:cNvSpPr/>
          <p:nvPr/>
        </p:nvSpPr>
        <p:spPr>
          <a:xfrm>
            <a:off x="910471" y="6647021"/>
            <a:ext cx="3457099" cy="320992"/>
          </a:xfrm>
          <a:prstGeom prst="rect">
            <a:avLst/>
          </a:prstGeom>
          <a:noFill/>
          <a:ln>
            <a:noFill/>
          </a:ln>
        </p:spPr>
        <p:txBody>
          <a:bodyPr anchorCtr="0" anchor="t" bIns="0" lIns="0" spcFirstLastPara="1" rIns="0" wrap="square" tIns="0">
            <a:noAutofit/>
          </a:bodyPr>
          <a:lstStyle/>
          <a:p>
            <a:pPr indent="0" lvl="0" marL="0" marR="0" rtl="0" algn="l">
              <a:lnSpc>
                <a:spcPct val="161290"/>
              </a:lnSpc>
              <a:spcBef>
                <a:spcPts val="0"/>
              </a:spcBef>
              <a:spcAft>
                <a:spcPts val="0"/>
              </a:spcAft>
              <a:buClr>
                <a:srgbClr val="15213F"/>
              </a:buClr>
              <a:buSzPts val="1550"/>
              <a:buFont typeface="Roboto"/>
              <a:buNone/>
            </a:pPr>
            <a:r>
              <a:rPr b="0" i="0" lang="en-US" sz="1550" u="none" cap="none" strike="noStrike">
                <a:solidFill>
                  <a:srgbClr val="15213F"/>
                </a:solidFill>
                <a:latin typeface="Roboto"/>
                <a:ea typeface="Roboto"/>
                <a:cs typeface="Roboto"/>
                <a:sym typeface="Roboto"/>
              </a:rPr>
              <a:t>5°</a:t>
            </a:r>
            <a:endParaRPr b="0" i="0" sz="1550" u="none" cap="none" strike="noStrike"/>
          </a:p>
        </p:txBody>
      </p:sp>
      <p:sp>
        <p:nvSpPr>
          <p:cNvPr id="286" name="Google Shape;286;p39"/>
          <p:cNvSpPr/>
          <p:nvPr/>
        </p:nvSpPr>
        <p:spPr>
          <a:xfrm>
            <a:off x="4776430" y="6647021"/>
            <a:ext cx="3457099" cy="320992"/>
          </a:xfrm>
          <a:prstGeom prst="rect">
            <a:avLst/>
          </a:prstGeom>
          <a:noFill/>
          <a:ln>
            <a:noFill/>
          </a:ln>
        </p:spPr>
        <p:txBody>
          <a:bodyPr anchorCtr="0" anchor="t" bIns="0" lIns="0" spcFirstLastPara="1" rIns="0" wrap="square" tIns="0">
            <a:noAutofit/>
          </a:bodyPr>
          <a:lstStyle/>
          <a:p>
            <a:pPr indent="0" lvl="0" marL="0" marR="0" rtl="0" algn="l">
              <a:lnSpc>
                <a:spcPct val="161290"/>
              </a:lnSpc>
              <a:spcBef>
                <a:spcPts val="0"/>
              </a:spcBef>
              <a:spcAft>
                <a:spcPts val="0"/>
              </a:spcAft>
              <a:buClr>
                <a:srgbClr val="15213F"/>
              </a:buClr>
              <a:buSzPts val="1550"/>
              <a:buFont typeface="Roboto"/>
              <a:buNone/>
            </a:pPr>
            <a:r>
              <a:rPr b="0" i="0" lang="en-US" sz="1550" u="none" cap="none" strike="noStrike">
                <a:solidFill>
                  <a:srgbClr val="15213F"/>
                </a:solidFill>
                <a:latin typeface="Roboto"/>
                <a:ea typeface="Roboto"/>
                <a:cs typeface="Roboto"/>
                <a:sym typeface="Roboto"/>
              </a:rPr>
              <a:t>54</a:t>
            </a:r>
            <a:endParaRPr b="0" i="0" sz="1550" u="none" cap="none" strike="noStrike"/>
          </a:p>
        </p:txBody>
      </p:sp>
      <p:sp>
        <p:nvSpPr>
          <p:cNvPr id="287" name="Google Shape;287;p39"/>
          <p:cNvSpPr/>
          <p:nvPr/>
        </p:nvSpPr>
        <p:spPr>
          <a:xfrm>
            <a:off x="709851" y="7096006"/>
            <a:ext cx="7724299" cy="576977"/>
          </a:xfrm>
          <a:prstGeom prst="rect">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39"/>
          <p:cNvSpPr/>
          <p:nvPr/>
        </p:nvSpPr>
        <p:spPr>
          <a:xfrm>
            <a:off x="910471" y="7223998"/>
            <a:ext cx="3457099" cy="320992"/>
          </a:xfrm>
          <a:prstGeom prst="rect">
            <a:avLst/>
          </a:prstGeom>
          <a:noFill/>
          <a:ln>
            <a:noFill/>
          </a:ln>
        </p:spPr>
        <p:txBody>
          <a:bodyPr anchorCtr="0" anchor="t" bIns="0" lIns="0" spcFirstLastPara="1" rIns="0" wrap="square" tIns="0">
            <a:noAutofit/>
          </a:bodyPr>
          <a:lstStyle/>
          <a:p>
            <a:pPr indent="0" lvl="0" marL="0" marR="0" rtl="0" algn="l">
              <a:lnSpc>
                <a:spcPct val="161290"/>
              </a:lnSpc>
              <a:spcBef>
                <a:spcPts val="0"/>
              </a:spcBef>
              <a:spcAft>
                <a:spcPts val="0"/>
              </a:spcAft>
              <a:buClr>
                <a:srgbClr val="15213F"/>
              </a:buClr>
              <a:buSzPts val="1550"/>
              <a:buFont typeface="Roboto"/>
              <a:buNone/>
            </a:pPr>
            <a:r>
              <a:rPr b="0" i="0" lang="en-US" sz="1550" u="none" cap="none" strike="noStrike">
                <a:solidFill>
                  <a:srgbClr val="15213F"/>
                </a:solidFill>
                <a:latin typeface="Roboto"/>
                <a:ea typeface="Roboto"/>
                <a:cs typeface="Roboto"/>
                <a:sym typeface="Roboto"/>
              </a:rPr>
              <a:t>Total</a:t>
            </a:r>
            <a:endParaRPr b="0" i="0" sz="1550" u="none" cap="none" strike="noStrike"/>
          </a:p>
        </p:txBody>
      </p:sp>
      <p:sp>
        <p:nvSpPr>
          <p:cNvPr id="289" name="Google Shape;289;p39"/>
          <p:cNvSpPr/>
          <p:nvPr/>
        </p:nvSpPr>
        <p:spPr>
          <a:xfrm>
            <a:off x="4776430" y="7223998"/>
            <a:ext cx="3457099" cy="320992"/>
          </a:xfrm>
          <a:prstGeom prst="rect">
            <a:avLst/>
          </a:prstGeom>
          <a:noFill/>
          <a:ln>
            <a:noFill/>
          </a:ln>
        </p:spPr>
        <p:txBody>
          <a:bodyPr anchorCtr="0" anchor="t" bIns="0" lIns="0" spcFirstLastPara="1" rIns="0" wrap="square" tIns="0">
            <a:noAutofit/>
          </a:bodyPr>
          <a:lstStyle/>
          <a:p>
            <a:pPr indent="0" lvl="0" marL="0" marR="0" rtl="0" algn="l">
              <a:lnSpc>
                <a:spcPct val="161290"/>
              </a:lnSpc>
              <a:spcBef>
                <a:spcPts val="0"/>
              </a:spcBef>
              <a:spcAft>
                <a:spcPts val="0"/>
              </a:spcAft>
              <a:buClr>
                <a:srgbClr val="15213F"/>
              </a:buClr>
              <a:buSzPts val="1550"/>
              <a:buFont typeface="Roboto"/>
              <a:buNone/>
            </a:pPr>
            <a:r>
              <a:rPr b="0" i="0" lang="en-US" sz="1550" u="none" cap="none" strike="noStrike">
                <a:solidFill>
                  <a:srgbClr val="15213F"/>
                </a:solidFill>
                <a:latin typeface="Roboto"/>
                <a:ea typeface="Roboto"/>
                <a:cs typeface="Roboto"/>
                <a:sym typeface="Roboto"/>
              </a:rPr>
              <a:t>264</a:t>
            </a:r>
            <a:endParaRPr b="0" i="0" sz="1550" u="none" cap="none" strike="noStrike"/>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40"/>
          <p:cNvSpPr/>
          <p:nvPr/>
        </p:nvSpPr>
        <p:spPr>
          <a:xfrm>
            <a:off x="793790" y="3408878"/>
            <a:ext cx="5686425" cy="708779"/>
          </a:xfrm>
          <a:prstGeom prst="rect">
            <a:avLst/>
          </a:prstGeom>
          <a:noFill/>
          <a:ln>
            <a:noFill/>
          </a:ln>
        </p:spPr>
        <p:txBody>
          <a:bodyPr anchorCtr="0" anchor="t" bIns="0" lIns="0" spcFirstLastPara="1" rIns="0" wrap="square" tIns="0">
            <a:noAutofit/>
          </a:bodyPr>
          <a:lstStyle/>
          <a:p>
            <a:pPr indent="0" lvl="0" marL="0" marR="0" rtl="0" algn="l">
              <a:lnSpc>
                <a:spcPct val="124719"/>
              </a:lnSpc>
              <a:spcBef>
                <a:spcPts val="0"/>
              </a:spcBef>
              <a:spcAft>
                <a:spcPts val="0"/>
              </a:spcAft>
              <a:buClr>
                <a:srgbClr val="3257B8"/>
              </a:buClr>
              <a:buSzPts val="4450"/>
              <a:buFont typeface="Roboto Slab"/>
              <a:buNone/>
            </a:pPr>
            <a:r>
              <a:rPr b="0" i="0" lang="en-US" sz="4450" u="none" cap="none" strike="noStrike">
                <a:solidFill>
                  <a:srgbClr val="3257B8"/>
                </a:solidFill>
                <a:latin typeface="Roboto Slab"/>
                <a:ea typeface="Roboto Slab"/>
                <a:cs typeface="Roboto Slab"/>
                <a:sym typeface="Roboto Slab"/>
              </a:rPr>
              <a:t>Estructura Curricular</a:t>
            </a:r>
            <a:endParaRPr b="0" i="0" sz="4450" u="none" cap="none" strike="noStrike"/>
          </a:p>
        </p:txBody>
      </p:sp>
      <p:sp>
        <p:nvSpPr>
          <p:cNvPr id="296" name="Google Shape;296;p40"/>
          <p:cNvSpPr/>
          <p:nvPr/>
        </p:nvSpPr>
        <p:spPr>
          <a:xfrm>
            <a:off x="793790" y="4457819"/>
            <a:ext cx="13042821"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La alternativa seleccionada es la estructura curricular A de la orientación Ciencias Naturales.</a:t>
            </a:r>
            <a:endParaRPr b="0" i="0" sz="1750" u="none" cap="none" strike="noStrike"/>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41"/>
          <p:cNvSpPr/>
          <p:nvPr/>
        </p:nvSpPr>
        <p:spPr>
          <a:xfrm>
            <a:off x="793790" y="2327315"/>
            <a:ext cx="13042821" cy="1417558"/>
          </a:xfrm>
          <a:prstGeom prst="rect">
            <a:avLst/>
          </a:prstGeom>
          <a:noFill/>
          <a:ln>
            <a:noFill/>
          </a:ln>
        </p:spPr>
        <p:txBody>
          <a:bodyPr anchorCtr="0" anchor="t" bIns="0" lIns="0" spcFirstLastPara="1" rIns="0" wrap="square" tIns="0">
            <a:noAutofit/>
          </a:bodyPr>
          <a:lstStyle/>
          <a:p>
            <a:pPr indent="0" lvl="0" marL="0" marR="0" rtl="0" algn="l">
              <a:lnSpc>
                <a:spcPct val="124719"/>
              </a:lnSpc>
              <a:spcBef>
                <a:spcPts val="0"/>
              </a:spcBef>
              <a:spcAft>
                <a:spcPts val="0"/>
              </a:spcAft>
              <a:buClr>
                <a:srgbClr val="3257B8"/>
              </a:buClr>
              <a:buSzPts val="4450"/>
              <a:buFont typeface="Roboto Slab"/>
              <a:buNone/>
            </a:pPr>
            <a:r>
              <a:rPr b="0" i="0" lang="en-US" sz="4450" u="none" cap="none" strike="noStrike">
                <a:solidFill>
                  <a:srgbClr val="3257B8"/>
                </a:solidFill>
                <a:latin typeface="Roboto Slab"/>
                <a:ea typeface="Roboto Slab"/>
                <a:cs typeface="Roboto Slab"/>
                <a:sym typeface="Roboto Slab"/>
              </a:rPr>
              <a:t>Espacios curriculares de la certificación jurisdiccional (1° año)</a:t>
            </a:r>
            <a:endParaRPr b="0" i="0" sz="4450" u="none" cap="none" strike="noStrike"/>
          </a:p>
        </p:txBody>
      </p:sp>
      <p:sp>
        <p:nvSpPr>
          <p:cNvPr id="303" name="Google Shape;303;p41"/>
          <p:cNvSpPr/>
          <p:nvPr/>
        </p:nvSpPr>
        <p:spPr>
          <a:xfrm>
            <a:off x="793790" y="4340185"/>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41"/>
          <p:cNvSpPr/>
          <p:nvPr/>
        </p:nvSpPr>
        <p:spPr>
          <a:xfrm>
            <a:off x="978813" y="4425196"/>
            <a:ext cx="140256"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1</a:t>
            </a:r>
            <a:endParaRPr b="0" i="0" sz="2650" u="none" cap="none" strike="noStrike"/>
          </a:p>
        </p:txBody>
      </p:sp>
      <p:sp>
        <p:nvSpPr>
          <p:cNvPr id="305" name="Google Shape;305;p41"/>
          <p:cNvSpPr/>
          <p:nvPr/>
        </p:nvSpPr>
        <p:spPr>
          <a:xfrm>
            <a:off x="1530906" y="4340185"/>
            <a:ext cx="3459242" cy="70866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15213F"/>
              </a:buClr>
              <a:buSzPts val="2200"/>
              <a:buFont typeface="Roboto Slab"/>
              <a:buNone/>
            </a:pPr>
            <a:r>
              <a:rPr b="0" i="0" lang="en-US" sz="2200" u="none" cap="none" strike="noStrike">
                <a:solidFill>
                  <a:srgbClr val="15213F"/>
                </a:solidFill>
                <a:latin typeface="Roboto Slab"/>
                <a:ea typeface="Roboto Slab"/>
                <a:cs typeface="Roboto Slab"/>
                <a:sym typeface="Roboto Slab"/>
              </a:rPr>
              <a:t>Prácticas exploratorias y experimentales I</a:t>
            </a:r>
            <a:endParaRPr b="0" i="0" sz="2200" u="none" cap="none" strike="noStrike"/>
          </a:p>
        </p:txBody>
      </p:sp>
      <p:sp>
        <p:nvSpPr>
          <p:cNvPr id="306" name="Google Shape;306;p41"/>
          <p:cNvSpPr/>
          <p:nvPr/>
        </p:nvSpPr>
        <p:spPr>
          <a:xfrm>
            <a:off x="1530906" y="5184934"/>
            <a:ext cx="3459242"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6 horas cátedra</a:t>
            </a:r>
            <a:endParaRPr b="0" i="0" sz="1750" u="none" cap="none" strike="noStrike"/>
          </a:p>
        </p:txBody>
      </p:sp>
      <p:sp>
        <p:nvSpPr>
          <p:cNvPr id="307" name="Google Shape;307;p41"/>
          <p:cNvSpPr/>
          <p:nvPr/>
        </p:nvSpPr>
        <p:spPr>
          <a:xfrm>
            <a:off x="5216962" y="4340185"/>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41"/>
          <p:cNvSpPr/>
          <p:nvPr/>
        </p:nvSpPr>
        <p:spPr>
          <a:xfrm>
            <a:off x="5378172" y="4425196"/>
            <a:ext cx="187881"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2</a:t>
            </a:r>
            <a:endParaRPr b="0" i="0" sz="2650" u="none" cap="none" strike="noStrike"/>
          </a:p>
        </p:txBody>
      </p:sp>
      <p:sp>
        <p:nvSpPr>
          <p:cNvPr id="309" name="Google Shape;309;p41"/>
          <p:cNvSpPr/>
          <p:nvPr/>
        </p:nvSpPr>
        <p:spPr>
          <a:xfrm>
            <a:off x="5954078" y="4340185"/>
            <a:ext cx="3273981" cy="35433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15213F"/>
              </a:buClr>
              <a:buSzPts val="2200"/>
              <a:buFont typeface="Roboto Slab"/>
              <a:buNone/>
            </a:pPr>
            <a:r>
              <a:rPr b="0" i="0" lang="en-US" sz="2200" u="none" cap="none" strike="noStrike">
                <a:solidFill>
                  <a:srgbClr val="15213F"/>
                </a:solidFill>
                <a:latin typeface="Roboto Slab"/>
                <a:ea typeface="Roboto Slab"/>
                <a:cs typeface="Roboto Slab"/>
                <a:sym typeface="Roboto Slab"/>
              </a:rPr>
              <a:t>Inglés Técnico científico</a:t>
            </a:r>
            <a:endParaRPr b="0" i="0" sz="2200" u="none" cap="none" strike="noStrike"/>
          </a:p>
        </p:txBody>
      </p:sp>
      <p:sp>
        <p:nvSpPr>
          <p:cNvPr id="310" name="Google Shape;310;p41"/>
          <p:cNvSpPr/>
          <p:nvPr/>
        </p:nvSpPr>
        <p:spPr>
          <a:xfrm>
            <a:off x="5954078" y="4830604"/>
            <a:ext cx="3459242"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4 horas cátedra</a:t>
            </a:r>
            <a:endParaRPr b="0" i="0" sz="1750" u="none" cap="none" strike="noStrike"/>
          </a:p>
        </p:txBody>
      </p:sp>
      <p:sp>
        <p:nvSpPr>
          <p:cNvPr id="311" name="Google Shape;311;p41"/>
          <p:cNvSpPr/>
          <p:nvPr/>
        </p:nvSpPr>
        <p:spPr>
          <a:xfrm>
            <a:off x="9640133" y="4340185"/>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41"/>
          <p:cNvSpPr/>
          <p:nvPr/>
        </p:nvSpPr>
        <p:spPr>
          <a:xfrm>
            <a:off x="9803368" y="4425196"/>
            <a:ext cx="183713"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3</a:t>
            </a:r>
            <a:endParaRPr b="0" i="0" sz="2650" u="none" cap="none" strike="noStrike"/>
          </a:p>
        </p:txBody>
      </p:sp>
      <p:sp>
        <p:nvSpPr>
          <p:cNvPr id="313" name="Google Shape;313;p41"/>
          <p:cNvSpPr/>
          <p:nvPr/>
        </p:nvSpPr>
        <p:spPr>
          <a:xfrm>
            <a:off x="10377249" y="4340185"/>
            <a:ext cx="3459242" cy="106299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15213F"/>
              </a:buClr>
              <a:buSzPts val="2200"/>
              <a:buFont typeface="Roboto Slab"/>
              <a:buNone/>
            </a:pPr>
            <a:r>
              <a:rPr b="0" i="0" lang="en-US" sz="2200" u="none" cap="none" strike="noStrike">
                <a:solidFill>
                  <a:srgbClr val="15213F"/>
                </a:solidFill>
                <a:latin typeface="Roboto Slab"/>
                <a:ea typeface="Roboto Slab"/>
                <a:cs typeface="Roboto Slab"/>
                <a:sym typeface="Roboto Slab"/>
              </a:rPr>
              <a:t>Taller de Lectura, escritura y oralidad en ciencias I</a:t>
            </a:r>
            <a:endParaRPr b="0" i="0" sz="2200" u="none" cap="none" strike="noStrike"/>
          </a:p>
        </p:txBody>
      </p:sp>
      <p:sp>
        <p:nvSpPr>
          <p:cNvPr id="314" name="Google Shape;314;p41"/>
          <p:cNvSpPr/>
          <p:nvPr/>
        </p:nvSpPr>
        <p:spPr>
          <a:xfrm>
            <a:off x="10377249" y="5539264"/>
            <a:ext cx="3459242"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4 horas cátedra</a:t>
            </a:r>
            <a:endParaRPr b="0" i="0" sz="1750" u="none" cap="none" strike="noStrike"/>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pic>
        <p:nvPicPr>
          <p:cNvPr descr="preencoded.png" id="320" name="Google Shape;320;p42"/>
          <p:cNvPicPr preferRelativeResize="0"/>
          <p:nvPr/>
        </p:nvPicPr>
        <p:blipFill rotWithShape="1">
          <a:blip r:embed="rId3">
            <a:alphaModFix/>
          </a:blip>
          <a:srcRect b="0" l="0" r="0" t="0"/>
          <a:stretch/>
        </p:blipFill>
        <p:spPr>
          <a:xfrm>
            <a:off x="9144000" y="0"/>
            <a:ext cx="5486400" cy="8229600"/>
          </a:xfrm>
          <a:prstGeom prst="rect">
            <a:avLst/>
          </a:prstGeom>
          <a:noFill/>
          <a:ln>
            <a:noFill/>
          </a:ln>
        </p:spPr>
      </p:pic>
      <p:sp>
        <p:nvSpPr>
          <p:cNvPr id="321" name="Google Shape;321;p42"/>
          <p:cNvSpPr/>
          <p:nvPr/>
        </p:nvSpPr>
        <p:spPr>
          <a:xfrm>
            <a:off x="793790" y="1305282"/>
            <a:ext cx="7556421" cy="2126337"/>
          </a:xfrm>
          <a:prstGeom prst="rect">
            <a:avLst/>
          </a:prstGeom>
          <a:noFill/>
          <a:ln>
            <a:noFill/>
          </a:ln>
        </p:spPr>
        <p:txBody>
          <a:bodyPr anchorCtr="0" anchor="t" bIns="0" lIns="0" spcFirstLastPara="1" rIns="0" wrap="square" tIns="0">
            <a:noAutofit/>
          </a:bodyPr>
          <a:lstStyle/>
          <a:p>
            <a:pPr indent="0" lvl="0" marL="0" marR="0" rtl="0" algn="l">
              <a:lnSpc>
                <a:spcPct val="124719"/>
              </a:lnSpc>
              <a:spcBef>
                <a:spcPts val="0"/>
              </a:spcBef>
              <a:spcAft>
                <a:spcPts val="0"/>
              </a:spcAft>
              <a:buClr>
                <a:srgbClr val="3257B8"/>
              </a:buClr>
              <a:buSzPts val="4450"/>
              <a:buFont typeface="Roboto Slab"/>
              <a:buNone/>
            </a:pPr>
            <a:r>
              <a:rPr b="0" i="0" lang="en-US" sz="4450" u="none" cap="none" strike="noStrike">
                <a:solidFill>
                  <a:srgbClr val="3257B8"/>
                </a:solidFill>
                <a:latin typeface="Roboto Slab"/>
                <a:ea typeface="Roboto Slab"/>
                <a:cs typeface="Roboto Slab"/>
                <a:sym typeface="Roboto Slab"/>
              </a:rPr>
              <a:t>Espacios curriculares de la certificación jurisdiccional (2° año)</a:t>
            </a:r>
            <a:endParaRPr b="0" i="0" sz="4450" u="none" cap="none" strike="noStrike"/>
          </a:p>
        </p:txBody>
      </p:sp>
      <p:sp>
        <p:nvSpPr>
          <p:cNvPr id="322" name="Google Shape;322;p42"/>
          <p:cNvSpPr/>
          <p:nvPr/>
        </p:nvSpPr>
        <p:spPr>
          <a:xfrm>
            <a:off x="793790" y="4026932"/>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42"/>
          <p:cNvSpPr/>
          <p:nvPr/>
        </p:nvSpPr>
        <p:spPr>
          <a:xfrm>
            <a:off x="978813" y="4111943"/>
            <a:ext cx="140256"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1</a:t>
            </a:r>
            <a:endParaRPr b="0" i="0" sz="2650" u="none" cap="none" strike="noStrike"/>
          </a:p>
        </p:txBody>
      </p:sp>
      <p:sp>
        <p:nvSpPr>
          <p:cNvPr id="324" name="Google Shape;324;p42"/>
          <p:cNvSpPr/>
          <p:nvPr/>
        </p:nvSpPr>
        <p:spPr>
          <a:xfrm>
            <a:off x="1530906" y="4026932"/>
            <a:ext cx="2927747" cy="106299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15213F"/>
              </a:buClr>
              <a:buSzPts val="2200"/>
              <a:buFont typeface="Roboto Slab"/>
              <a:buNone/>
            </a:pPr>
            <a:r>
              <a:rPr b="0" i="0" lang="en-US" sz="2200" u="none" cap="none" strike="noStrike">
                <a:solidFill>
                  <a:srgbClr val="15213F"/>
                </a:solidFill>
                <a:latin typeface="Roboto Slab"/>
                <a:ea typeface="Roboto Slab"/>
                <a:cs typeface="Roboto Slab"/>
                <a:sym typeface="Roboto Slab"/>
              </a:rPr>
              <a:t>Prácticas exploratorias y experimentales II</a:t>
            </a:r>
            <a:endParaRPr b="0" i="0" sz="2200" u="none" cap="none" strike="noStrike"/>
          </a:p>
        </p:txBody>
      </p:sp>
      <p:sp>
        <p:nvSpPr>
          <p:cNvPr id="325" name="Google Shape;325;p42"/>
          <p:cNvSpPr/>
          <p:nvPr/>
        </p:nvSpPr>
        <p:spPr>
          <a:xfrm>
            <a:off x="1530906" y="5226010"/>
            <a:ext cx="2927747"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6 horas cátedra</a:t>
            </a:r>
            <a:endParaRPr b="0" i="0" sz="1750" u="none" cap="none" strike="noStrike"/>
          </a:p>
        </p:txBody>
      </p:sp>
      <p:sp>
        <p:nvSpPr>
          <p:cNvPr id="326" name="Google Shape;326;p42"/>
          <p:cNvSpPr/>
          <p:nvPr/>
        </p:nvSpPr>
        <p:spPr>
          <a:xfrm>
            <a:off x="4685467" y="4026932"/>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42"/>
          <p:cNvSpPr/>
          <p:nvPr/>
        </p:nvSpPr>
        <p:spPr>
          <a:xfrm>
            <a:off x="4846677" y="4111943"/>
            <a:ext cx="187881"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2</a:t>
            </a:r>
            <a:endParaRPr b="0" i="0" sz="2650" u="none" cap="none" strike="noStrike"/>
          </a:p>
        </p:txBody>
      </p:sp>
      <p:sp>
        <p:nvSpPr>
          <p:cNvPr id="328" name="Google Shape;328;p42"/>
          <p:cNvSpPr/>
          <p:nvPr/>
        </p:nvSpPr>
        <p:spPr>
          <a:xfrm>
            <a:off x="5422583" y="4026932"/>
            <a:ext cx="2927747" cy="70866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15213F"/>
              </a:buClr>
              <a:buSzPts val="2200"/>
              <a:buFont typeface="Roboto Slab"/>
              <a:buNone/>
            </a:pPr>
            <a:r>
              <a:rPr b="0" i="0" lang="en-US" sz="2200" u="none" cap="none" strike="noStrike">
                <a:solidFill>
                  <a:srgbClr val="15213F"/>
                </a:solidFill>
                <a:latin typeface="Roboto Slab"/>
                <a:ea typeface="Roboto Slab"/>
                <a:cs typeface="Roboto Slab"/>
                <a:sym typeface="Roboto Slab"/>
              </a:rPr>
              <a:t>Inglés Técnico científico</a:t>
            </a:r>
            <a:endParaRPr b="0" i="0" sz="2200" u="none" cap="none" strike="noStrike"/>
          </a:p>
        </p:txBody>
      </p:sp>
      <p:sp>
        <p:nvSpPr>
          <p:cNvPr id="329" name="Google Shape;329;p42"/>
          <p:cNvSpPr/>
          <p:nvPr/>
        </p:nvSpPr>
        <p:spPr>
          <a:xfrm>
            <a:off x="5422583" y="4871680"/>
            <a:ext cx="2927747"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4 horas cátedra</a:t>
            </a:r>
            <a:endParaRPr b="0" i="0" sz="1750" u="none" cap="none" strike="noStrike"/>
          </a:p>
        </p:txBody>
      </p:sp>
      <p:sp>
        <p:nvSpPr>
          <p:cNvPr id="330" name="Google Shape;330;p42"/>
          <p:cNvSpPr/>
          <p:nvPr/>
        </p:nvSpPr>
        <p:spPr>
          <a:xfrm>
            <a:off x="793790" y="6070878"/>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42"/>
          <p:cNvSpPr/>
          <p:nvPr/>
        </p:nvSpPr>
        <p:spPr>
          <a:xfrm>
            <a:off x="957024" y="6155888"/>
            <a:ext cx="183713"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3</a:t>
            </a:r>
            <a:endParaRPr b="0" i="0" sz="2650" u="none" cap="none" strike="noStrike"/>
          </a:p>
        </p:txBody>
      </p:sp>
      <p:sp>
        <p:nvSpPr>
          <p:cNvPr id="332" name="Google Shape;332;p42"/>
          <p:cNvSpPr/>
          <p:nvPr/>
        </p:nvSpPr>
        <p:spPr>
          <a:xfrm>
            <a:off x="1530906" y="6070878"/>
            <a:ext cx="6818590" cy="35433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15213F"/>
              </a:buClr>
              <a:buSzPts val="2200"/>
              <a:buFont typeface="Roboto Slab"/>
              <a:buNone/>
            </a:pPr>
            <a:r>
              <a:rPr b="0" i="0" lang="en-US" sz="2200" u="none" cap="none" strike="noStrike">
                <a:solidFill>
                  <a:srgbClr val="15213F"/>
                </a:solidFill>
                <a:latin typeface="Roboto Slab"/>
                <a:ea typeface="Roboto Slab"/>
                <a:cs typeface="Roboto Slab"/>
                <a:sym typeface="Roboto Slab"/>
              </a:rPr>
              <a:t>Taller de Lectura, escritura y oralidad en ciencias II</a:t>
            </a:r>
            <a:endParaRPr b="0" i="0" sz="2200" u="none" cap="none" strike="noStrike"/>
          </a:p>
        </p:txBody>
      </p:sp>
      <p:sp>
        <p:nvSpPr>
          <p:cNvPr id="333" name="Google Shape;333;p42"/>
          <p:cNvSpPr/>
          <p:nvPr/>
        </p:nvSpPr>
        <p:spPr>
          <a:xfrm>
            <a:off x="1530906" y="6561296"/>
            <a:ext cx="6819305"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4 horas cátedra</a:t>
            </a:r>
            <a:endParaRPr b="0" i="0" sz="1750" u="none" cap="none" strike="noStrike"/>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pic>
        <p:nvPicPr>
          <p:cNvPr descr="preencoded.png" id="339" name="Google Shape;339;p43"/>
          <p:cNvPicPr preferRelativeResize="0"/>
          <p:nvPr/>
        </p:nvPicPr>
        <p:blipFill rotWithShape="1">
          <a:blip r:embed="rId3">
            <a:alphaModFix/>
          </a:blip>
          <a:srcRect b="0" l="0" r="0" t="0"/>
          <a:stretch/>
        </p:blipFill>
        <p:spPr>
          <a:xfrm>
            <a:off x="9144000" y="0"/>
            <a:ext cx="5486400" cy="8229600"/>
          </a:xfrm>
          <a:prstGeom prst="rect">
            <a:avLst/>
          </a:prstGeom>
          <a:noFill/>
          <a:ln>
            <a:noFill/>
          </a:ln>
        </p:spPr>
      </p:pic>
      <p:sp>
        <p:nvSpPr>
          <p:cNvPr id="340" name="Google Shape;340;p43"/>
          <p:cNvSpPr/>
          <p:nvPr/>
        </p:nvSpPr>
        <p:spPr>
          <a:xfrm>
            <a:off x="793790" y="1305282"/>
            <a:ext cx="7556421" cy="2126337"/>
          </a:xfrm>
          <a:prstGeom prst="rect">
            <a:avLst/>
          </a:prstGeom>
          <a:noFill/>
          <a:ln>
            <a:noFill/>
          </a:ln>
        </p:spPr>
        <p:txBody>
          <a:bodyPr anchorCtr="0" anchor="t" bIns="0" lIns="0" spcFirstLastPara="1" rIns="0" wrap="square" tIns="0">
            <a:noAutofit/>
          </a:bodyPr>
          <a:lstStyle/>
          <a:p>
            <a:pPr indent="0" lvl="0" marL="0" marR="0" rtl="0" algn="l">
              <a:lnSpc>
                <a:spcPct val="124719"/>
              </a:lnSpc>
              <a:spcBef>
                <a:spcPts val="0"/>
              </a:spcBef>
              <a:spcAft>
                <a:spcPts val="0"/>
              </a:spcAft>
              <a:buClr>
                <a:srgbClr val="3257B8"/>
              </a:buClr>
              <a:buSzPts val="4450"/>
              <a:buFont typeface="Roboto Slab"/>
              <a:buNone/>
            </a:pPr>
            <a:r>
              <a:rPr b="0" i="0" lang="en-US" sz="4450" u="none" cap="none" strike="noStrike">
                <a:solidFill>
                  <a:srgbClr val="3257B8"/>
                </a:solidFill>
                <a:latin typeface="Roboto Slab"/>
                <a:ea typeface="Roboto Slab"/>
                <a:cs typeface="Roboto Slab"/>
                <a:sym typeface="Roboto Slab"/>
              </a:rPr>
              <a:t>Espacios curriculares de la certificación jurisdiccional (3° año)</a:t>
            </a:r>
            <a:endParaRPr b="0" i="0" sz="4450" u="none" cap="none" strike="noStrike"/>
          </a:p>
        </p:txBody>
      </p:sp>
      <p:sp>
        <p:nvSpPr>
          <p:cNvPr id="341" name="Google Shape;341;p43"/>
          <p:cNvSpPr/>
          <p:nvPr/>
        </p:nvSpPr>
        <p:spPr>
          <a:xfrm>
            <a:off x="793790" y="4026932"/>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3"/>
          <p:cNvSpPr/>
          <p:nvPr/>
        </p:nvSpPr>
        <p:spPr>
          <a:xfrm>
            <a:off x="978813" y="4111943"/>
            <a:ext cx="140256"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1</a:t>
            </a:r>
            <a:endParaRPr b="0" i="0" sz="2650" u="none" cap="none" strike="noStrike"/>
          </a:p>
        </p:txBody>
      </p:sp>
      <p:sp>
        <p:nvSpPr>
          <p:cNvPr id="343" name="Google Shape;343;p43"/>
          <p:cNvSpPr/>
          <p:nvPr/>
        </p:nvSpPr>
        <p:spPr>
          <a:xfrm>
            <a:off x="1530906" y="4026932"/>
            <a:ext cx="2927747" cy="106299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15213F"/>
              </a:buClr>
              <a:buSzPts val="2200"/>
              <a:buFont typeface="Roboto Slab"/>
              <a:buNone/>
            </a:pPr>
            <a:r>
              <a:rPr b="0" i="0" lang="en-US" sz="2200" u="none" cap="none" strike="noStrike">
                <a:solidFill>
                  <a:srgbClr val="15213F"/>
                </a:solidFill>
                <a:latin typeface="Roboto Slab"/>
                <a:ea typeface="Roboto Slab"/>
                <a:cs typeface="Roboto Slab"/>
                <a:sym typeface="Roboto Slab"/>
              </a:rPr>
              <a:t>Proyecto de Investigación en Ciencias Naturales I</a:t>
            </a:r>
            <a:endParaRPr b="0" i="0" sz="2200" u="none" cap="none" strike="noStrike"/>
          </a:p>
        </p:txBody>
      </p:sp>
      <p:sp>
        <p:nvSpPr>
          <p:cNvPr id="344" name="Google Shape;344;p43"/>
          <p:cNvSpPr/>
          <p:nvPr/>
        </p:nvSpPr>
        <p:spPr>
          <a:xfrm>
            <a:off x="1530906" y="5226010"/>
            <a:ext cx="2927747"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6 horas cátedra</a:t>
            </a:r>
            <a:endParaRPr b="0" i="0" sz="1750" u="none" cap="none" strike="noStrike"/>
          </a:p>
        </p:txBody>
      </p:sp>
      <p:sp>
        <p:nvSpPr>
          <p:cNvPr id="345" name="Google Shape;345;p43"/>
          <p:cNvSpPr/>
          <p:nvPr/>
        </p:nvSpPr>
        <p:spPr>
          <a:xfrm>
            <a:off x="4685467" y="4026932"/>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43"/>
          <p:cNvSpPr/>
          <p:nvPr/>
        </p:nvSpPr>
        <p:spPr>
          <a:xfrm>
            <a:off x="4846677" y="4111943"/>
            <a:ext cx="187881"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2</a:t>
            </a:r>
            <a:endParaRPr b="0" i="0" sz="2650" u="none" cap="none" strike="noStrike"/>
          </a:p>
        </p:txBody>
      </p:sp>
      <p:sp>
        <p:nvSpPr>
          <p:cNvPr id="347" name="Google Shape;347;p43"/>
          <p:cNvSpPr/>
          <p:nvPr/>
        </p:nvSpPr>
        <p:spPr>
          <a:xfrm>
            <a:off x="5422583" y="4026932"/>
            <a:ext cx="2927747" cy="70866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15213F"/>
              </a:buClr>
              <a:buSzPts val="2200"/>
              <a:buFont typeface="Roboto Slab"/>
              <a:buNone/>
            </a:pPr>
            <a:r>
              <a:rPr b="0" i="0" lang="en-US" sz="2200" u="none" cap="none" strike="noStrike">
                <a:solidFill>
                  <a:srgbClr val="15213F"/>
                </a:solidFill>
                <a:latin typeface="Roboto Slab"/>
                <a:ea typeface="Roboto Slab"/>
                <a:cs typeface="Roboto Slab"/>
                <a:sym typeface="Roboto Slab"/>
              </a:rPr>
              <a:t>Inglés Técnico científico</a:t>
            </a:r>
            <a:endParaRPr b="0" i="0" sz="2200" u="none" cap="none" strike="noStrike"/>
          </a:p>
        </p:txBody>
      </p:sp>
      <p:sp>
        <p:nvSpPr>
          <p:cNvPr id="348" name="Google Shape;348;p43"/>
          <p:cNvSpPr/>
          <p:nvPr/>
        </p:nvSpPr>
        <p:spPr>
          <a:xfrm>
            <a:off x="5422583" y="4871680"/>
            <a:ext cx="2927747"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4 horas cátedra</a:t>
            </a:r>
            <a:endParaRPr b="0" i="0" sz="1750" u="none" cap="none" strike="noStrike"/>
          </a:p>
        </p:txBody>
      </p:sp>
      <p:sp>
        <p:nvSpPr>
          <p:cNvPr id="349" name="Google Shape;349;p43"/>
          <p:cNvSpPr/>
          <p:nvPr/>
        </p:nvSpPr>
        <p:spPr>
          <a:xfrm>
            <a:off x="793790" y="6070878"/>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43"/>
          <p:cNvSpPr/>
          <p:nvPr/>
        </p:nvSpPr>
        <p:spPr>
          <a:xfrm>
            <a:off x="957024" y="6155888"/>
            <a:ext cx="183713"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3</a:t>
            </a:r>
            <a:endParaRPr b="0" i="0" sz="2650" u="none" cap="none" strike="noStrike"/>
          </a:p>
        </p:txBody>
      </p:sp>
      <p:sp>
        <p:nvSpPr>
          <p:cNvPr id="351" name="Google Shape;351;p43"/>
          <p:cNvSpPr/>
          <p:nvPr/>
        </p:nvSpPr>
        <p:spPr>
          <a:xfrm>
            <a:off x="1530906" y="6070878"/>
            <a:ext cx="6511052" cy="35433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15213F"/>
              </a:buClr>
              <a:buSzPts val="2200"/>
              <a:buFont typeface="Roboto Slab"/>
              <a:buNone/>
            </a:pPr>
            <a:r>
              <a:rPr b="0" i="0" lang="en-US" sz="2200" u="none" cap="none" strike="noStrike">
                <a:solidFill>
                  <a:srgbClr val="15213F"/>
                </a:solidFill>
                <a:latin typeface="Roboto Slab"/>
                <a:ea typeface="Roboto Slab"/>
                <a:cs typeface="Roboto Slab"/>
                <a:sym typeface="Roboto Slab"/>
              </a:rPr>
              <a:t>Taller de lectura y escritura científica académica</a:t>
            </a:r>
            <a:endParaRPr b="0" i="0" sz="2200" u="none" cap="none" strike="noStrike"/>
          </a:p>
        </p:txBody>
      </p:sp>
      <p:sp>
        <p:nvSpPr>
          <p:cNvPr id="352" name="Google Shape;352;p43"/>
          <p:cNvSpPr/>
          <p:nvPr/>
        </p:nvSpPr>
        <p:spPr>
          <a:xfrm>
            <a:off x="1530906" y="6561296"/>
            <a:ext cx="6819305"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4 horas cátedra</a:t>
            </a:r>
            <a:endParaRPr b="0" i="0" sz="1750" u="none" cap="none" strike="noStrike"/>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44"/>
          <p:cNvSpPr/>
          <p:nvPr/>
        </p:nvSpPr>
        <p:spPr>
          <a:xfrm>
            <a:off x="793790" y="2504480"/>
            <a:ext cx="13042821" cy="1417558"/>
          </a:xfrm>
          <a:prstGeom prst="rect">
            <a:avLst/>
          </a:prstGeom>
          <a:noFill/>
          <a:ln>
            <a:noFill/>
          </a:ln>
        </p:spPr>
        <p:txBody>
          <a:bodyPr anchorCtr="0" anchor="t" bIns="0" lIns="0" spcFirstLastPara="1" rIns="0" wrap="square" tIns="0">
            <a:noAutofit/>
          </a:bodyPr>
          <a:lstStyle/>
          <a:p>
            <a:pPr indent="0" lvl="0" marL="0" marR="0" rtl="0" algn="l">
              <a:lnSpc>
                <a:spcPct val="124719"/>
              </a:lnSpc>
              <a:spcBef>
                <a:spcPts val="0"/>
              </a:spcBef>
              <a:spcAft>
                <a:spcPts val="0"/>
              </a:spcAft>
              <a:buClr>
                <a:srgbClr val="3257B8"/>
              </a:buClr>
              <a:buSzPts val="4450"/>
              <a:buFont typeface="Roboto Slab"/>
              <a:buNone/>
            </a:pPr>
            <a:r>
              <a:rPr b="0" i="0" lang="en-US" sz="4450" u="none" cap="none" strike="noStrike">
                <a:solidFill>
                  <a:srgbClr val="3257B8"/>
                </a:solidFill>
                <a:latin typeface="Roboto Slab"/>
                <a:ea typeface="Roboto Slab"/>
                <a:cs typeface="Roboto Slab"/>
                <a:sym typeface="Roboto Slab"/>
              </a:rPr>
              <a:t>Espacios curriculares de la certificación jurisdiccional (4° año)</a:t>
            </a:r>
            <a:endParaRPr b="0" i="0" sz="4450" u="none" cap="none" strike="noStrike"/>
          </a:p>
        </p:txBody>
      </p:sp>
      <p:sp>
        <p:nvSpPr>
          <p:cNvPr id="359" name="Google Shape;359;p44"/>
          <p:cNvSpPr/>
          <p:nvPr/>
        </p:nvSpPr>
        <p:spPr>
          <a:xfrm>
            <a:off x="793790" y="4517350"/>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44"/>
          <p:cNvSpPr/>
          <p:nvPr/>
        </p:nvSpPr>
        <p:spPr>
          <a:xfrm>
            <a:off x="978813" y="4602361"/>
            <a:ext cx="140256"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1</a:t>
            </a:r>
            <a:endParaRPr b="0" i="0" sz="2650" u="none" cap="none" strike="noStrike"/>
          </a:p>
        </p:txBody>
      </p:sp>
      <p:sp>
        <p:nvSpPr>
          <p:cNvPr id="361" name="Google Shape;361;p44"/>
          <p:cNvSpPr/>
          <p:nvPr/>
        </p:nvSpPr>
        <p:spPr>
          <a:xfrm>
            <a:off x="1530906" y="4517350"/>
            <a:ext cx="3459242" cy="70866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15213F"/>
              </a:buClr>
              <a:buSzPts val="2200"/>
              <a:buFont typeface="Roboto Slab"/>
              <a:buNone/>
            </a:pPr>
            <a:r>
              <a:rPr b="0" i="0" lang="en-US" sz="2200" u="none" cap="none" strike="noStrike">
                <a:solidFill>
                  <a:srgbClr val="15213F"/>
                </a:solidFill>
                <a:latin typeface="Roboto Slab"/>
                <a:ea typeface="Roboto Slab"/>
                <a:cs typeface="Roboto Slab"/>
                <a:sym typeface="Roboto Slab"/>
              </a:rPr>
              <a:t>Proyecto de Investigación en Ciencias Naturales II</a:t>
            </a:r>
            <a:endParaRPr b="0" i="0" sz="2200" u="none" cap="none" strike="noStrike"/>
          </a:p>
        </p:txBody>
      </p:sp>
      <p:sp>
        <p:nvSpPr>
          <p:cNvPr id="362" name="Google Shape;362;p44"/>
          <p:cNvSpPr/>
          <p:nvPr/>
        </p:nvSpPr>
        <p:spPr>
          <a:xfrm>
            <a:off x="1530906" y="5362099"/>
            <a:ext cx="3459242"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6 horas cátedra</a:t>
            </a:r>
            <a:endParaRPr b="0" i="0" sz="1750" u="none" cap="none" strike="noStrike"/>
          </a:p>
        </p:txBody>
      </p:sp>
      <p:sp>
        <p:nvSpPr>
          <p:cNvPr id="363" name="Google Shape;363;p44"/>
          <p:cNvSpPr/>
          <p:nvPr/>
        </p:nvSpPr>
        <p:spPr>
          <a:xfrm>
            <a:off x="5216962" y="4517350"/>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44"/>
          <p:cNvSpPr/>
          <p:nvPr/>
        </p:nvSpPr>
        <p:spPr>
          <a:xfrm>
            <a:off x="5378172" y="4602361"/>
            <a:ext cx="187881"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2</a:t>
            </a:r>
            <a:endParaRPr b="0" i="0" sz="2650" u="none" cap="none" strike="noStrike"/>
          </a:p>
        </p:txBody>
      </p:sp>
      <p:sp>
        <p:nvSpPr>
          <p:cNvPr id="365" name="Google Shape;365;p44"/>
          <p:cNvSpPr/>
          <p:nvPr/>
        </p:nvSpPr>
        <p:spPr>
          <a:xfrm>
            <a:off x="5954078" y="4517350"/>
            <a:ext cx="3273981" cy="35433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15213F"/>
              </a:buClr>
              <a:buSzPts val="2200"/>
              <a:buFont typeface="Roboto Slab"/>
              <a:buNone/>
            </a:pPr>
            <a:r>
              <a:rPr b="0" i="0" lang="en-US" sz="2200" u="none" cap="none" strike="noStrike">
                <a:solidFill>
                  <a:srgbClr val="15213F"/>
                </a:solidFill>
                <a:latin typeface="Roboto Slab"/>
                <a:ea typeface="Roboto Slab"/>
                <a:cs typeface="Roboto Slab"/>
                <a:sym typeface="Roboto Slab"/>
              </a:rPr>
              <a:t>Inglés Técnico científico</a:t>
            </a:r>
            <a:endParaRPr b="0" i="0" sz="2200" u="none" cap="none" strike="noStrike"/>
          </a:p>
        </p:txBody>
      </p:sp>
      <p:sp>
        <p:nvSpPr>
          <p:cNvPr id="366" name="Google Shape;366;p44"/>
          <p:cNvSpPr/>
          <p:nvPr/>
        </p:nvSpPr>
        <p:spPr>
          <a:xfrm>
            <a:off x="5954078" y="5007769"/>
            <a:ext cx="3459242"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4 horas cátedra</a:t>
            </a:r>
            <a:endParaRPr b="0" i="0" sz="1750" u="none" cap="none" strike="noStrike"/>
          </a:p>
        </p:txBody>
      </p:sp>
      <p:sp>
        <p:nvSpPr>
          <p:cNvPr id="367" name="Google Shape;367;p44"/>
          <p:cNvSpPr/>
          <p:nvPr/>
        </p:nvSpPr>
        <p:spPr>
          <a:xfrm>
            <a:off x="9640133" y="4517350"/>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44"/>
          <p:cNvSpPr/>
          <p:nvPr/>
        </p:nvSpPr>
        <p:spPr>
          <a:xfrm>
            <a:off x="9803368" y="4602361"/>
            <a:ext cx="183713"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3</a:t>
            </a:r>
            <a:endParaRPr b="0" i="0" sz="2650" u="none" cap="none" strike="noStrike"/>
          </a:p>
        </p:txBody>
      </p:sp>
      <p:sp>
        <p:nvSpPr>
          <p:cNvPr id="369" name="Google Shape;369;p44"/>
          <p:cNvSpPr/>
          <p:nvPr/>
        </p:nvSpPr>
        <p:spPr>
          <a:xfrm>
            <a:off x="10377249" y="4517350"/>
            <a:ext cx="3459242" cy="70866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15213F"/>
              </a:buClr>
              <a:buSzPts val="2200"/>
              <a:buFont typeface="Roboto Slab"/>
              <a:buNone/>
            </a:pPr>
            <a:r>
              <a:rPr b="0" i="0" lang="en-US" sz="2200" u="none" cap="none" strike="noStrike">
                <a:solidFill>
                  <a:srgbClr val="15213F"/>
                </a:solidFill>
                <a:latin typeface="Roboto Slab"/>
                <a:ea typeface="Roboto Slab"/>
                <a:cs typeface="Roboto Slab"/>
                <a:sym typeface="Roboto Slab"/>
              </a:rPr>
              <a:t>Introducción a la investigación científica</a:t>
            </a:r>
            <a:endParaRPr b="0" i="0" sz="2200" u="none" cap="none" strike="noStrike"/>
          </a:p>
        </p:txBody>
      </p:sp>
      <p:sp>
        <p:nvSpPr>
          <p:cNvPr id="370" name="Google Shape;370;p44"/>
          <p:cNvSpPr/>
          <p:nvPr/>
        </p:nvSpPr>
        <p:spPr>
          <a:xfrm>
            <a:off x="10377249" y="5362099"/>
            <a:ext cx="3459242"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6 horas cátedra</a:t>
            </a:r>
            <a:endParaRPr b="0" i="0" sz="1750" u="none" cap="none" strike="noStrike"/>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pic>
        <p:nvPicPr>
          <p:cNvPr descr="preencoded.png" id="376" name="Google Shape;376;p45"/>
          <p:cNvPicPr preferRelativeResize="0"/>
          <p:nvPr/>
        </p:nvPicPr>
        <p:blipFill rotWithShape="1">
          <a:blip r:embed="rId3">
            <a:alphaModFix/>
          </a:blip>
          <a:srcRect b="0" l="0" r="0" t="0"/>
          <a:stretch/>
        </p:blipFill>
        <p:spPr>
          <a:xfrm>
            <a:off x="0" y="0"/>
            <a:ext cx="5486400" cy="8229600"/>
          </a:xfrm>
          <a:prstGeom prst="rect">
            <a:avLst/>
          </a:prstGeom>
          <a:noFill/>
          <a:ln>
            <a:noFill/>
          </a:ln>
        </p:spPr>
      </p:pic>
      <p:sp>
        <p:nvSpPr>
          <p:cNvPr id="377" name="Google Shape;377;p45"/>
          <p:cNvSpPr/>
          <p:nvPr/>
        </p:nvSpPr>
        <p:spPr>
          <a:xfrm>
            <a:off x="6280190" y="1305282"/>
            <a:ext cx="7556421" cy="2126337"/>
          </a:xfrm>
          <a:prstGeom prst="rect">
            <a:avLst/>
          </a:prstGeom>
          <a:noFill/>
          <a:ln>
            <a:noFill/>
          </a:ln>
        </p:spPr>
        <p:txBody>
          <a:bodyPr anchorCtr="0" anchor="t" bIns="0" lIns="0" spcFirstLastPara="1" rIns="0" wrap="square" tIns="0">
            <a:noAutofit/>
          </a:bodyPr>
          <a:lstStyle/>
          <a:p>
            <a:pPr indent="0" lvl="0" marL="0" marR="0" rtl="0" algn="l">
              <a:lnSpc>
                <a:spcPct val="124719"/>
              </a:lnSpc>
              <a:spcBef>
                <a:spcPts val="0"/>
              </a:spcBef>
              <a:spcAft>
                <a:spcPts val="0"/>
              </a:spcAft>
              <a:buClr>
                <a:srgbClr val="3257B8"/>
              </a:buClr>
              <a:buSzPts val="4450"/>
              <a:buFont typeface="Roboto Slab"/>
              <a:buNone/>
            </a:pPr>
            <a:r>
              <a:rPr b="0" i="0" lang="en-US" sz="4450" u="none" cap="none" strike="noStrike">
                <a:solidFill>
                  <a:srgbClr val="3257B8"/>
                </a:solidFill>
                <a:latin typeface="Roboto Slab"/>
                <a:ea typeface="Roboto Slab"/>
                <a:cs typeface="Roboto Slab"/>
                <a:sym typeface="Roboto Slab"/>
              </a:rPr>
              <a:t>Espacios curriculares de la certificación jurisdiccional (5° año)</a:t>
            </a:r>
            <a:endParaRPr b="0" i="0" sz="4450" u="none" cap="none" strike="noStrike"/>
          </a:p>
        </p:txBody>
      </p:sp>
      <p:sp>
        <p:nvSpPr>
          <p:cNvPr id="378" name="Google Shape;378;p45"/>
          <p:cNvSpPr/>
          <p:nvPr/>
        </p:nvSpPr>
        <p:spPr>
          <a:xfrm>
            <a:off x="6280190" y="4026932"/>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45"/>
          <p:cNvSpPr/>
          <p:nvPr/>
        </p:nvSpPr>
        <p:spPr>
          <a:xfrm>
            <a:off x="6465213" y="4111943"/>
            <a:ext cx="140256"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1</a:t>
            </a:r>
            <a:endParaRPr b="0" i="0" sz="2650" u="none" cap="none" strike="noStrike"/>
          </a:p>
        </p:txBody>
      </p:sp>
      <p:sp>
        <p:nvSpPr>
          <p:cNvPr id="380" name="Google Shape;380;p45"/>
          <p:cNvSpPr/>
          <p:nvPr/>
        </p:nvSpPr>
        <p:spPr>
          <a:xfrm>
            <a:off x="7017306" y="4026932"/>
            <a:ext cx="2927747" cy="106299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15213F"/>
              </a:buClr>
              <a:buSzPts val="2200"/>
              <a:buFont typeface="Roboto Slab"/>
              <a:buNone/>
            </a:pPr>
            <a:r>
              <a:rPr b="0" i="0" lang="en-US" sz="2200" u="none" cap="none" strike="noStrike">
                <a:solidFill>
                  <a:srgbClr val="15213F"/>
                </a:solidFill>
                <a:latin typeface="Roboto Slab"/>
                <a:ea typeface="Roboto Slab"/>
                <a:cs typeface="Roboto Slab"/>
                <a:sym typeface="Roboto Slab"/>
              </a:rPr>
              <a:t>Proyecto de Investigación en Ciencias Naturales III</a:t>
            </a:r>
            <a:endParaRPr b="0" i="0" sz="2200" u="none" cap="none" strike="noStrike"/>
          </a:p>
        </p:txBody>
      </p:sp>
      <p:sp>
        <p:nvSpPr>
          <p:cNvPr id="381" name="Google Shape;381;p45"/>
          <p:cNvSpPr/>
          <p:nvPr/>
        </p:nvSpPr>
        <p:spPr>
          <a:xfrm>
            <a:off x="7017306" y="5226010"/>
            <a:ext cx="2927747"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6 horas cátedra</a:t>
            </a:r>
            <a:endParaRPr b="0" i="0" sz="1750" u="none" cap="none" strike="noStrike"/>
          </a:p>
        </p:txBody>
      </p:sp>
      <p:sp>
        <p:nvSpPr>
          <p:cNvPr id="382" name="Google Shape;382;p45"/>
          <p:cNvSpPr/>
          <p:nvPr/>
        </p:nvSpPr>
        <p:spPr>
          <a:xfrm>
            <a:off x="10171867" y="4026932"/>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45"/>
          <p:cNvSpPr/>
          <p:nvPr/>
        </p:nvSpPr>
        <p:spPr>
          <a:xfrm>
            <a:off x="10333077" y="4111943"/>
            <a:ext cx="187881"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2</a:t>
            </a:r>
            <a:endParaRPr b="0" i="0" sz="2650" u="none" cap="none" strike="noStrike"/>
          </a:p>
        </p:txBody>
      </p:sp>
      <p:sp>
        <p:nvSpPr>
          <p:cNvPr id="384" name="Google Shape;384;p45"/>
          <p:cNvSpPr/>
          <p:nvPr/>
        </p:nvSpPr>
        <p:spPr>
          <a:xfrm>
            <a:off x="10908983" y="4026932"/>
            <a:ext cx="2927747" cy="70866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15213F"/>
              </a:buClr>
              <a:buSzPts val="2200"/>
              <a:buFont typeface="Roboto Slab"/>
              <a:buNone/>
            </a:pPr>
            <a:r>
              <a:rPr b="0" i="0" lang="en-US" sz="2200" u="none" cap="none" strike="noStrike">
                <a:solidFill>
                  <a:srgbClr val="15213F"/>
                </a:solidFill>
                <a:latin typeface="Roboto Slab"/>
                <a:ea typeface="Roboto Slab"/>
                <a:cs typeface="Roboto Slab"/>
                <a:sym typeface="Roboto Slab"/>
              </a:rPr>
              <a:t>Inglés Técnico científico</a:t>
            </a:r>
            <a:endParaRPr b="0" i="0" sz="2200" u="none" cap="none" strike="noStrike"/>
          </a:p>
        </p:txBody>
      </p:sp>
      <p:sp>
        <p:nvSpPr>
          <p:cNvPr id="385" name="Google Shape;385;p45"/>
          <p:cNvSpPr/>
          <p:nvPr/>
        </p:nvSpPr>
        <p:spPr>
          <a:xfrm>
            <a:off x="10908983" y="4871680"/>
            <a:ext cx="2927747"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4 horas cátedra</a:t>
            </a:r>
            <a:endParaRPr b="0" i="0" sz="1750" u="none" cap="none" strike="noStrike"/>
          </a:p>
        </p:txBody>
      </p:sp>
      <p:sp>
        <p:nvSpPr>
          <p:cNvPr id="386" name="Google Shape;386;p45"/>
          <p:cNvSpPr/>
          <p:nvPr/>
        </p:nvSpPr>
        <p:spPr>
          <a:xfrm>
            <a:off x="6280190" y="6070878"/>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45"/>
          <p:cNvSpPr/>
          <p:nvPr/>
        </p:nvSpPr>
        <p:spPr>
          <a:xfrm>
            <a:off x="6443424" y="6155888"/>
            <a:ext cx="183713"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3</a:t>
            </a:r>
            <a:endParaRPr b="0" i="0" sz="2650" u="none" cap="none" strike="noStrike"/>
          </a:p>
        </p:txBody>
      </p:sp>
      <p:sp>
        <p:nvSpPr>
          <p:cNvPr id="388" name="Google Shape;388;p45"/>
          <p:cNvSpPr/>
          <p:nvPr/>
        </p:nvSpPr>
        <p:spPr>
          <a:xfrm>
            <a:off x="7017306" y="6070878"/>
            <a:ext cx="4960501" cy="35433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15213F"/>
              </a:buClr>
              <a:buSzPts val="2200"/>
              <a:buFont typeface="Roboto Slab"/>
              <a:buNone/>
            </a:pPr>
            <a:r>
              <a:rPr b="0" i="0" lang="en-US" sz="2200" u="none" cap="none" strike="noStrike">
                <a:solidFill>
                  <a:srgbClr val="15213F"/>
                </a:solidFill>
                <a:latin typeface="Roboto Slab"/>
                <a:ea typeface="Roboto Slab"/>
                <a:cs typeface="Roboto Slab"/>
                <a:sym typeface="Roboto Slab"/>
              </a:rPr>
              <a:t>Seminario de investigación científica</a:t>
            </a:r>
            <a:endParaRPr b="0" i="0" sz="2200" u="none" cap="none" strike="noStrike"/>
          </a:p>
        </p:txBody>
      </p:sp>
      <p:sp>
        <p:nvSpPr>
          <p:cNvPr id="389" name="Google Shape;389;p45"/>
          <p:cNvSpPr/>
          <p:nvPr/>
        </p:nvSpPr>
        <p:spPr>
          <a:xfrm>
            <a:off x="7017306" y="6561296"/>
            <a:ext cx="6819305"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6 horas cátedra</a:t>
            </a:r>
            <a:endParaRPr b="0" i="0" sz="1750" u="none" cap="none" strike="noStrike"/>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pic>
        <p:nvPicPr>
          <p:cNvPr descr="preencoded.png" id="395" name="Google Shape;395;p46"/>
          <p:cNvPicPr preferRelativeResize="0"/>
          <p:nvPr/>
        </p:nvPicPr>
        <p:blipFill rotWithShape="1">
          <a:blip r:embed="rId3">
            <a:alphaModFix/>
          </a:blip>
          <a:srcRect b="0" l="0" r="0" t="0"/>
          <a:stretch/>
        </p:blipFill>
        <p:spPr>
          <a:xfrm>
            <a:off x="0" y="0"/>
            <a:ext cx="14630400" cy="2835235"/>
          </a:xfrm>
          <a:prstGeom prst="rect">
            <a:avLst/>
          </a:prstGeom>
          <a:noFill/>
          <a:ln>
            <a:noFill/>
          </a:ln>
        </p:spPr>
      </p:pic>
      <p:sp>
        <p:nvSpPr>
          <p:cNvPr id="396" name="Google Shape;396;p46"/>
          <p:cNvSpPr/>
          <p:nvPr/>
        </p:nvSpPr>
        <p:spPr>
          <a:xfrm>
            <a:off x="793790" y="3519488"/>
            <a:ext cx="13042821" cy="1417558"/>
          </a:xfrm>
          <a:prstGeom prst="rect">
            <a:avLst/>
          </a:prstGeom>
          <a:noFill/>
          <a:ln>
            <a:noFill/>
          </a:ln>
        </p:spPr>
        <p:txBody>
          <a:bodyPr anchorCtr="0" anchor="t" bIns="0" lIns="0" spcFirstLastPara="1" rIns="0" wrap="square" tIns="0">
            <a:noAutofit/>
          </a:bodyPr>
          <a:lstStyle/>
          <a:p>
            <a:pPr indent="0" lvl="0" marL="0" marR="0" rtl="0" algn="l">
              <a:lnSpc>
                <a:spcPct val="124719"/>
              </a:lnSpc>
              <a:spcBef>
                <a:spcPts val="0"/>
              </a:spcBef>
              <a:spcAft>
                <a:spcPts val="0"/>
              </a:spcAft>
              <a:buClr>
                <a:srgbClr val="3257B8"/>
              </a:buClr>
              <a:buSzPts val="4450"/>
              <a:buFont typeface="Roboto Slab"/>
              <a:buNone/>
            </a:pPr>
            <a:r>
              <a:rPr b="0" i="0" lang="en-US" sz="4450" u="none" cap="none" strike="noStrike">
                <a:solidFill>
                  <a:srgbClr val="3257B8"/>
                </a:solidFill>
                <a:latin typeface="Roboto Slab"/>
                <a:ea typeface="Roboto Slab"/>
                <a:cs typeface="Roboto Slab"/>
                <a:sym typeface="Roboto Slab"/>
              </a:rPr>
              <a:t>Prácticas exploratorias y experimentales I y II (1° y 2° año)</a:t>
            </a:r>
            <a:endParaRPr b="0" i="0" sz="4450" u="none" cap="none" strike="noStrike"/>
          </a:p>
        </p:txBody>
      </p:sp>
      <p:sp>
        <p:nvSpPr>
          <p:cNvPr id="397" name="Google Shape;397;p46"/>
          <p:cNvSpPr/>
          <p:nvPr/>
        </p:nvSpPr>
        <p:spPr>
          <a:xfrm>
            <a:off x="793790" y="5532358"/>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46"/>
          <p:cNvSpPr/>
          <p:nvPr/>
        </p:nvSpPr>
        <p:spPr>
          <a:xfrm>
            <a:off x="978813" y="5617369"/>
            <a:ext cx="140256"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1</a:t>
            </a:r>
            <a:endParaRPr b="0" i="0" sz="2650" u="none" cap="none" strike="noStrike"/>
          </a:p>
        </p:txBody>
      </p:sp>
      <p:sp>
        <p:nvSpPr>
          <p:cNvPr id="399" name="Google Shape;399;p46"/>
          <p:cNvSpPr/>
          <p:nvPr/>
        </p:nvSpPr>
        <p:spPr>
          <a:xfrm>
            <a:off x="1530906" y="5532358"/>
            <a:ext cx="5670947"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Formular preguntas investigables e hipótesis</a:t>
            </a:r>
            <a:endParaRPr b="0" i="0" sz="1750" u="none" cap="none" strike="noStrike"/>
          </a:p>
        </p:txBody>
      </p:sp>
      <p:sp>
        <p:nvSpPr>
          <p:cNvPr id="400" name="Google Shape;400;p46"/>
          <p:cNvSpPr/>
          <p:nvPr/>
        </p:nvSpPr>
        <p:spPr>
          <a:xfrm>
            <a:off x="7428667" y="5532358"/>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46"/>
          <p:cNvSpPr/>
          <p:nvPr/>
        </p:nvSpPr>
        <p:spPr>
          <a:xfrm>
            <a:off x="7589877" y="5617369"/>
            <a:ext cx="187881"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2</a:t>
            </a:r>
            <a:endParaRPr b="0" i="0" sz="2650" u="none" cap="none" strike="noStrike"/>
          </a:p>
        </p:txBody>
      </p:sp>
      <p:sp>
        <p:nvSpPr>
          <p:cNvPr id="402" name="Google Shape;402;p46"/>
          <p:cNvSpPr/>
          <p:nvPr/>
        </p:nvSpPr>
        <p:spPr>
          <a:xfrm>
            <a:off x="8165783" y="5532358"/>
            <a:ext cx="5670947" cy="725805"/>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Diseñar experimentos sencillos para poner a prueba sus hipótesis</a:t>
            </a:r>
            <a:endParaRPr b="0" i="0" sz="1750" u="none" cap="none" strike="noStrike"/>
          </a:p>
        </p:txBody>
      </p:sp>
      <p:sp>
        <p:nvSpPr>
          <p:cNvPr id="403" name="Google Shape;403;p46"/>
          <p:cNvSpPr/>
          <p:nvPr/>
        </p:nvSpPr>
        <p:spPr>
          <a:xfrm>
            <a:off x="793790" y="6779776"/>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46"/>
          <p:cNvSpPr/>
          <p:nvPr/>
        </p:nvSpPr>
        <p:spPr>
          <a:xfrm>
            <a:off x="957024" y="6864787"/>
            <a:ext cx="183713"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3</a:t>
            </a:r>
            <a:endParaRPr b="0" i="0" sz="2650" u="none" cap="none" strike="noStrike"/>
          </a:p>
        </p:txBody>
      </p:sp>
      <p:sp>
        <p:nvSpPr>
          <p:cNvPr id="405" name="Google Shape;405;p46"/>
          <p:cNvSpPr/>
          <p:nvPr/>
        </p:nvSpPr>
        <p:spPr>
          <a:xfrm>
            <a:off x="1530906" y="6779776"/>
            <a:ext cx="5670947" cy="725805"/>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Utilizar la información para aceptar, rechazar o ajustar sus hipótesis</a:t>
            </a:r>
            <a:endParaRPr b="0" i="0" sz="1750" u="none" cap="none" strike="noStrike"/>
          </a:p>
        </p:txBody>
      </p:sp>
      <p:sp>
        <p:nvSpPr>
          <p:cNvPr id="406" name="Google Shape;406;p46"/>
          <p:cNvSpPr/>
          <p:nvPr/>
        </p:nvSpPr>
        <p:spPr>
          <a:xfrm>
            <a:off x="7428667" y="6779776"/>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46"/>
          <p:cNvSpPr/>
          <p:nvPr/>
        </p:nvSpPr>
        <p:spPr>
          <a:xfrm>
            <a:off x="7585234" y="6864787"/>
            <a:ext cx="197168"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4</a:t>
            </a:r>
            <a:endParaRPr b="0" i="0" sz="2650" u="none" cap="none" strike="noStrike"/>
          </a:p>
        </p:txBody>
      </p:sp>
      <p:sp>
        <p:nvSpPr>
          <p:cNvPr id="408" name="Google Shape;408;p46"/>
          <p:cNvSpPr/>
          <p:nvPr/>
        </p:nvSpPr>
        <p:spPr>
          <a:xfrm>
            <a:off x="8165783" y="6779776"/>
            <a:ext cx="5670947" cy="725805"/>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Manejar correctamente los materiales de laboratorio observando las normas de seguridad</a:t>
            </a:r>
            <a:endParaRPr b="0" i="0" sz="1750" u="none" cap="none" strike="noStrike"/>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47"/>
          <p:cNvSpPr/>
          <p:nvPr/>
        </p:nvSpPr>
        <p:spPr>
          <a:xfrm>
            <a:off x="793790" y="2101929"/>
            <a:ext cx="13042821" cy="1417558"/>
          </a:xfrm>
          <a:prstGeom prst="rect">
            <a:avLst/>
          </a:prstGeom>
          <a:noFill/>
          <a:ln>
            <a:noFill/>
          </a:ln>
        </p:spPr>
        <p:txBody>
          <a:bodyPr anchorCtr="0" anchor="t" bIns="0" lIns="0" spcFirstLastPara="1" rIns="0" wrap="square" tIns="0">
            <a:noAutofit/>
          </a:bodyPr>
          <a:lstStyle/>
          <a:p>
            <a:pPr indent="0" lvl="0" marL="0" marR="0" rtl="0" algn="l">
              <a:lnSpc>
                <a:spcPct val="124719"/>
              </a:lnSpc>
              <a:spcBef>
                <a:spcPts val="0"/>
              </a:spcBef>
              <a:spcAft>
                <a:spcPts val="0"/>
              </a:spcAft>
              <a:buClr>
                <a:srgbClr val="3257B8"/>
              </a:buClr>
              <a:buSzPts val="4450"/>
              <a:buFont typeface="Roboto Slab"/>
              <a:buNone/>
            </a:pPr>
            <a:r>
              <a:rPr b="0" i="0" lang="en-US" sz="4450" u="none" cap="none" strike="noStrike">
                <a:solidFill>
                  <a:srgbClr val="3257B8"/>
                </a:solidFill>
                <a:latin typeface="Roboto Slab"/>
                <a:ea typeface="Roboto Slab"/>
                <a:cs typeface="Roboto Slab"/>
                <a:sym typeface="Roboto Slab"/>
              </a:rPr>
              <a:t>Proyecto de Investigación en Ciencias Naturales I, II y III (3°, 4° y 5° año)</a:t>
            </a:r>
            <a:endParaRPr b="0" i="0" sz="4450" u="none" cap="none" strike="noStrike"/>
          </a:p>
        </p:txBody>
      </p:sp>
      <p:sp>
        <p:nvSpPr>
          <p:cNvPr id="415" name="Google Shape;415;p47"/>
          <p:cNvSpPr/>
          <p:nvPr/>
        </p:nvSpPr>
        <p:spPr>
          <a:xfrm>
            <a:off x="793790" y="4114800"/>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47"/>
          <p:cNvSpPr/>
          <p:nvPr/>
        </p:nvSpPr>
        <p:spPr>
          <a:xfrm>
            <a:off x="978813" y="4199811"/>
            <a:ext cx="140256"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1</a:t>
            </a:r>
            <a:endParaRPr b="0" i="0" sz="2650" u="none" cap="none" strike="noStrike"/>
          </a:p>
        </p:txBody>
      </p:sp>
      <p:sp>
        <p:nvSpPr>
          <p:cNvPr id="417" name="Google Shape;417;p47"/>
          <p:cNvSpPr/>
          <p:nvPr/>
        </p:nvSpPr>
        <p:spPr>
          <a:xfrm>
            <a:off x="1530906" y="4114800"/>
            <a:ext cx="5670947" cy="725805"/>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Formular preguntas investigables sobre temas complejos</a:t>
            </a:r>
            <a:endParaRPr b="0" i="0" sz="1750" u="none" cap="none" strike="noStrike"/>
          </a:p>
        </p:txBody>
      </p:sp>
      <p:sp>
        <p:nvSpPr>
          <p:cNvPr id="418" name="Google Shape;418;p47"/>
          <p:cNvSpPr/>
          <p:nvPr/>
        </p:nvSpPr>
        <p:spPr>
          <a:xfrm>
            <a:off x="7428667" y="4114800"/>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47"/>
          <p:cNvSpPr/>
          <p:nvPr/>
        </p:nvSpPr>
        <p:spPr>
          <a:xfrm>
            <a:off x="7589877" y="4199811"/>
            <a:ext cx="187881"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2</a:t>
            </a:r>
            <a:endParaRPr b="0" i="0" sz="2650" u="none" cap="none" strike="noStrike"/>
          </a:p>
        </p:txBody>
      </p:sp>
      <p:sp>
        <p:nvSpPr>
          <p:cNvPr id="420" name="Google Shape;420;p47"/>
          <p:cNvSpPr/>
          <p:nvPr/>
        </p:nvSpPr>
        <p:spPr>
          <a:xfrm>
            <a:off x="8165783" y="4114800"/>
            <a:ext cx="5670947" cy="725805"/>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Planificar y diseñar experimentos para poner a prueba sus hipótesis</a:t>
            </a:r>
            <a:endParaRPr b="0" i="0" sz="1750" u="none" cap="none" strike="noStrike"/>
          </a:p>
        </p:txBody>
      </p:sp>
      <p:sp>
        <p:nvSpPr>
          <p:cNvPr id="421" name="Google Shape;421;p47"/>
          <p:cNvSpPr/>
          <p:nvPr/>
        </p:nvSpPr>
        <p:spPr>
          <a:xfrm>
            <a:off x="793790" y="5362218"/>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47"/>
          <p:cNvSpPr/>
          <p:nvPr/>
        </p:nvSpPr>
        <p:spPr>
          <a:xfrm>
            <a:off x="957024" y="5447228"/>
            <a:ext cx="183713"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3</a:t>
            </a:r>
            <a:endParaRPr b="0" i="0" sz="2650" u="none" cap="none" strike="noStrike"/>
          </a:p>
        </p:txBody>
      </p:sp>
      <p:sp>
        <p:nvSpPr>
          <p:cNvPr id="423" name="Google Shape;423;p47"/>
          <p:cNvSpPr/>
          <p:nvPr/>
        </p:nvSpPr>
        <p:spPr>
          <a:xfrm>
            <a:off x="1530906" y="5362218"/>
            <a:ext cx="5670947" cy="725805"/>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Utilizar los datos para aceptar, rechazar o ajustar sus hipótesis</a:t>
            </a:r>
            <a:endParaRPr b="0" i="0" sz="1750" u="none" cap="none" strike="noStrike"/>
          </a:p>
        </p:txBody>
      </p:sp>
      <p:sp>
        <p:nvSpPr>
          <p:cNvPr id="424" name="Google Shape;424;p47"/>
          <p:cNvSpPr/>
          <p:nvPr/>
        </p:nvSpPr>
        <p:spPr>
          <a:xfrm>
            <a:off x="7428667" y="5362218"/>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47"/>
          <p:cNvSpPr/>
          <p:nvPr/>
        </p:nvSpPr>
        <p:spPr>
          <a:xfrm>
            <a:off x="7585234" y="5447228"/>
            <a:ext cx="197168"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4</a:t>
            </a:r>
            <a:endParaRPr b="0" i="0" sz="2650" u="none" cap="none" strike="noStrike"/>
          </a:p>
        </p:txBody>
      </p:sp>
      <p:sp>
        <p:nvSpPr>
          <p:cNvPr id="426" name="Google Shape;426;p47"/>
          <p:cNvSpPr/>
          <p:nvPr/>
        </p:nvSpPr>
        <p:spPr>
          <a:xfrm>
            <a:off x="8165783" y="5362218"/>
            <a:ext cx="5670947" cy="725805"/>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Comunicar los resultados obtenidos en diferentes formatos</a:t>
            </a:r>
            <a:endParaRPr b="0" i="0" sz="1750" u="none" cap="none" strike="noStrike"/>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pic>
        <p:nvPicPr>
          <p:cNvPr descr="preencoded.png" id="432" name="Google Shape;432;p48"/>
          <p:cNvPicPr preferRelativeResize="0"/>
          <p:nvPr/>
        </p:nvPicPr>
        <p:blipFill rotWithShape="1">
          <a:blip r:embed="rId3">
            <a:alphaModFix/>
          </a:blip>
          <a:srcRect b="0" l="0" r="0" t="0"/>
          <a:stretch/>
        </p:blipFill>
        <p:spPr>
          <a:xfrm>
            <a:off x="9144000" y="0"/>
            <a:ext cx="5486400" cy="8229600"/>
          </a:xfrm>
          <a:prstGeom prst="rect">
            <a:avLst/>
          </a:prstGeom>
          <a:noFill/>
          <a:ln>
            <a:noFill/>
          </a:ln>
        </p:spPr>
      </p:pic>
      <p:sp>
        <p:nvSpPr>
          <p:cNvPr id="433" name="Google Shape;433;p48"/>
          <p:cNvSpPr/>
          <p:nvPr/>
        </p:nvSpPr>
        <p:spPr>
          <a:xfrm>
            <a:off x="793790" y="854512"/>
            <a:ext cx="7556421" cy="1417558"/>
          </a:xfrm>
          <a:prstGeom prst="rect">
            <a:avLst/>
          </a:prstGeom>
          <a:noFill/>
          <a:ln>
            <a:noFill/>
          </a:ln>
        </p:spPr>
        <p:txBody>
          <a:bodyPr anchorCtr="0" anchor="t" bIns="0" lIns="0" spcFirstLastPara="1" rIns="0" wrap="square" tIns="0">
            <a:noAutofit/>
          </a:bodyPr>
          <a:lstStyle/>
          <a:p>
            <a:pPr indent="0" lvl="0" marL="0" marR="0" rtl="0" algn="l">
              <a:lnSpc>
                <a:spcPct val="124719"/>
              </a:lnSpc>
              <a:spcBef>
                <a:spcPts val="0"/>
              </a:spcBef>
              <a:spcAft>
                <a:spcPts val="0"/>
              </a:spcAft>
              <a:buClr>
                <a:srgbClr val="3257B8"/>
              </a:buClr>
              <a:buSzPts val="4450"/>
              <a:buFont typeface="Roboto Slab"/>
              <a:buNone/>
            </a:pPr>
            <a:r>
              <a:rPr b="0" i="0" lang="en-US" sz="4450" u="none" cap="none" strike="noStrike">
                <a:solidFill>
                  <a:srgbClr val="3257B8"/>
                </a:solidFill>
                <a:latin typeface="Roboto Slab"/>
                <a:ea typeface="Roboto Slab"/>
                <a:cs typeface="Roboto Slab"/>
                <a:sym typeface="Roboto Slab"/>
              </a:rPr>
              <a:t>Inglés Técnico Científico (1° a 5° año)</a:t>
            </a:r>
            <a:endParaRPr b="0" i="0" sz="4450" u="none" cap="none" strike="noStrike"/>
          </a:p>
        </p:txBody>
      </p:sp>
      <p:sp>
        <p:nvSpPr>
          <p:cNvPr id="434" name="Google Shape;434;p48"/>
          <p:cNvSpPr/>
          <p:nvPr/>
        </p:nvSpPr>
        <p:spPr>
          <a:xfrm>
            <a:off x="793790" y="2867382"/>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48"/>
          <p:cNvSpPr/>
          <p:nvPr/>
        </p:nvSpPr>
        <p:spPr>
          <a:xfrm>
            <a:off x="978813" y="2952393"/>
            <a:ext cx="140256"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1</a:t>
            </a:r>
            <a:endParaRPr b="0" i="0" sz="2650" u="none" cap="none" strike="noStrike"/>
          </a:p>
        </p:txBody>
      </p:sp>
      <p:sp>
        <p:nvSpPr>
          <p:cNvPr id="436" name="Google Shape;436;p48"/>
          <p:cNvSpPr/>
          <p:nvPr/>
        </p:nvSpPr>
        <p:spPr>
          <a:xfrm>
            <a:off x="1530906" y="2867382"/>
            <a:ext cx="6819305"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Comprender y producir textos orales y escritos en inglés</a:t>
            </a:r>
            <a:endParaRPr b="0" i="0" sz="1750" u="none" cap="none" strike="noStrike"/>
          </a:p>
        </p:txBody>
      </p:sp>
      <p:sp>
        <p:nvSpPr>
          <p:cNvPr id="437" name="Google Shape;437;p48"/>
          <p:cNvSpPr/>
          <p:nvPr/>
        </p:nvSpPr>
        <p:spPr>
          <a:xfrm>
            <a:off x="793790" y="4114800"/>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48"/>
          <p:cNvSpPr/>
          <p:nvPr/>
        </p:nvSpPr>
        <p:spPr>
          <a:xfrm>
            <a:off x="955000" y="4199811"/>
            <a:ext cx="187881"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2</a:t>
            </a:r>
            <a:endParaRPr b="0" i="0" sz="2650" u="none" cap="none" strike="noStrike"/>
          </a:p>
        </p:txBody>
      </p:sp>
      <p:sp>
        <p:nvSpPr>
          <p:cNvPr id="439" name="Google Shape;439;p48"/>
          <p:cNvSpPr/>
          <p:nvPr/>
        </p:nvSpPr>
        <p:spPr>
          <a:xfrm>
            <a:off x="1530906" y="4114800"/>
            <a:ext cx="6819305" cy="725805"/>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Interactuar en situaciones comunicativas contextualizadas y significativas</a:t>
            </a:r>
            <a:endParaRPr b="0" i="0" sz="1750" u="none" cap="none" strike="noStrike"/>
          </a:p>
        </p:txBody>
      </p:sp>
      <p:sp>
        <p:nvSpPr>
          <p:cNvPr id="440" name="Google Shape;440;p48"/>
          <p:cNvSpPr/>
          <p:nvPr/>
        </p:nvSpPr>
        <p:spPr>
          <a:xfrm>
            <a:off x="793790" y="5362218"/>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48"/>
          <p:cNvSpPr/>
          <p:nvPr/>
        </p:nvSpPr>
        <p:spPr>
          <a:xfrm>
            <a:off x="957024" y="5447228"/>
            <a:ext cx="183713"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3</a:t>
            </a:r>
            <a:endParaRPr b="0" i="0" sz="2650" u="none" cap="none" strike="noStrike"/>
          </a:p>
        </p:txBody>
      </p:sp>
      <p:sp>
        <p:nvSpPr>
          <p:cNvPr id="442" name="Google Shape;442;p48"/>
          <p:cNvSpPr/>
          <p:nvPr/>
        </p:nvSpPr>
        <p:spPr>
          <a:xfrm>
            <a:off x="1530906" y="5362218"/>
            <a:ext cx="6819305" cy="725805"/>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Comprender y utilizar adecuadamente el vocabulario propio de las disciplinas y temáticas abordadas</a:t>
            </a:r>
            <a:endParaRPr b="0" i="0" sz="1750" u="none" cap="none" strike="noStrike"/>
          </a:p>
        </p:txBody>
      </p:sp>
      <p:sp>
        <p:nvSpPr>
          <p:cNvPr id="443" name="Google Shape;443;p48"/>
          <p:cNvSpPr/>
          <p:nvPr/>
        </p:nvSpPr>
        <p:spPr>
          <a:xfrm>
            <a:off x="793790" y="6609636"/>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48"/>
          <p:cNvSpPr/>
          <p:nvPr/>
        </p:nvSpPr>
        <p:spPr>
          <a:xfrm>
            <a:off x="950357" y="6694646"/>
            <a:ext cx="197168"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4</a:t>
            </a:r>
            <a:endParaRPr b="0" i="0" sz="2650" u="none" cap="none" strike="noStrike"/>
          </a:p>
        </p:txBody>
      </p:sp>
      <p:sp>
        <p:nvSpPr>
          <p:cNvPr id="445" name="Google Shape;445;p48"/>
          <p:cNvSpPr/>
          <p:nvPr/>
        </p:nvSpPr>
        <p:spPr>
          <a:xfrm>
            <a:off x="1530906" y="6609636"/>
            <a:ext cx="6819305" cy="725805"/>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Utilizar herramientas digitales para la realización y socialización de sus producciones</a:t>
            </a:r>
            <a:endParaRPr b="0" i="0" sz="1750" u="none" cap="none" strike="noStrike"/>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49"/>
          <p:cNvSpPr/>
          <p:nvPr/>
        </p:nvSpPr>
        <p:spPr>
          <a:xfrm>
            <a:off x="793790" y="2382560"/>
            <a:ext cx="13042821" cy="1417558"/>
          </a:xfrm>
          <a:prstGeom prst="rect">
            <a:avLst/>
          </a:prstGeom>
          <a:noFill/>
          <a:ln>
            <a:noFill/>
          </a:ln>
        </p:spPr>
        <p:txBody>
          <a:bodyPr anchorCtr="0" anchor="t" bIns="0" lIns="0" spcFirstLastPara="1" rIns="0" wrap="square" tIns="0">
            <a:noAutofit/>
          </a:bodyPr>
          <a:lstStyle/>
          <a:p>
            <a:pPr indent="0" lvl="0" marL="0" marR="0" rtl="0" algn="l">
              <a:lnSpc>
                <a:spcPct val="124719"/>
              </a:lnSpc>
              <a:spcBef>
                <a:spcPts val="0"/>
              </a:spcBef>
              <a:spcAft>
                <a:spcPts val="0"/>
              </a:spcAft>
              <a:buClr>
                <a:srgbClr val="3257B8"/>
              </a:buClr>
              <a:buSzPts val="4450"/>
              <a:buFont typeface="Roboto Slab"/>
              <a:buNone/>
            </a:pPr>
            <a:r>
              <a:rPr b="0" i="0" lang="en-US" sz="4450" u="none" cap="none" strike="noStrike">
                <a:solidFill>
                  <a:srgbClr val="3257B8"/>
                </a:solidFill>
                <a:latin typeface="Roboto Slab"/>
                <a:ea typeface="Roboto Slab"/>
                <a:cs typeface="Roboto Slab"/>
                <a:sym typeface="Roboto Slab"/>
              </a:rPr>
              <a:t>Taller de Lectura, Escritura y Oralidad en Ciencias I y II (1° y 2° año)</a:t>
            </a:r>
            <a:endParaRPr b="0" i="0" sz="4450" u="none" cap="none" strike="noStrike"/>
          </a:p>
        </p:txBody>
      </p:sp>
      <p:sp>
        <p:nvSpPr>
          <p:cNvPr id="452" name="Google Shape;452;p49"/>
          <p:cNvSpPr/>
          <p:nvPr/>
        </p:nvSpPr>
        <p:spPr>
          <a:xfrm>
            <a:off x="793790" y="4395430"/>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49"/>
          <p:cNvSpPr/>
          <p:nvPr/>
        </p:nvSpPr>
        <p:spPr>
          <a:xfrm>
            <a:off x="978813" y="4480441"/>
            <a:ext cx="140256"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1</a:t>
            </a:r>
            <a:endParaRPr b="0" i="0" sz="2650" u="none" cap="none" strike="noStrike"/>
          </a:p>
        </p:txBody>
      </p:sp>
      <p:sp>
        <p:nvSpPr>
          <p:cNvPr id="454" name="Google Shape;454;p49"/>
          <p:cNvSpPr/>
          <p:nvPr/>
        </p:nvSpPr>
        <p:spPr>
          <a:xfrm>
            <a:off x="1530906" y="4395430"/>
            <a:ext cx="3459242" cy="1451610"/>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Reconocer las características propias de los textos descriptivos y explicativos con contenido científico</a:t>
            </a:r>
            <a:endParaRPr b="0" i="0" sz="1750" u="none" cap="none" strike="noStrike"/>
          </a:p>
        </p:txBody>
      </p:sp>
      <p:sp>
        <p:nvSpPr>
          <p:cNvPr id="455" name="Google Shape;455;p49"/>
          <p:cNvSpPr/>
          <p:nvPr/>
        </p:nvSpPr>
        <p:spPr>
          <a:xfrm>
            <a:off x="5216962" y="4395430"/>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49"/>
          <p:cNvSpPr/>
          <p:nvPr/>
        </p:nvSpPr>
        <p:spPr>
          <a:xfrm>
            <a:off x="5378172" y="4480441"/>
            <a:ext cx="187881"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2</a:t>
            </a:r>
            <a:endParaRPr b="0" i="0" sz="2650" u="none" cap="none" strike="noStrike"/>
          </a:p>
        </p:txBody>
      </p:sp>
      <p:sp>
        <p:nvSpPr>
          <p:cNvPr id="457" name="Google Shape;457;p49"/>
          <p:cNvSpPr/>
          <p:nvPr/>
        </p:nvSpPr>
        <p:spPr>
          <a:xfrm>
            <a:off x="5954078" y="4395430"/>
            <a:ext cx="3459242" cy="1088708"/>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Identificar el contenido científico de textos descriptivos y explicativos sencillos</a:t>
            </a:r>
            <a:endParaRPr b="0" i="0" sz="1750" u="none" cap="none" strike="noStrike"/>
          </a:p>
        </p:txBody>
      </p:sp>
      <p:sp>
        <p:nvSpPr>
          <p:cNvPr id="458" name="Google Shape;458;p49"/>
          <p:cNvSpPr/>
          <p:nvPr/>
        </p:nvSpPr>
        <p:spPr>
          <a:xfrm>
            <a:off x="9640133" y="4395430"/>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49"/>
          <p:cNvSpPr/>
          <p:nvPr/>
        </p:nvSpPr>
        <p:spPr>
          <a:xfrm>
            <a:off x="9803368" y="4480441"/>
            <a:ext cx="183713"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3</a:t>
            </a:r>
            <a:endParaRPr b="0" i="0" sz="2650" u="none" cap="none" strike="noStrike"/>
          </a:p>
        </p:txBody>
      </p:sp>
      <p:sp>
        <p:nvSpPr>
          <p:cNvPr id="460" name="Google Shape;460;p49"/>
          <p:cNvSpPr/>
          <p:nvPr/>
        </p:nvSpPr>
        <p:spPr>
          <a:xfrm>
            <a:off x="10377249" y="4395430"/>
            <a:ext cx="3459242" cy="1451610"/>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Producir textos descriptivos y explicativos sencillos con contenido científico tanto en forma oral como escrita</a:t>
            </a:r>
            <a:endParaRPr b="0" i="0" sz="1750" u="none" cap="none" strike="noStrike"/>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50"/>
          <p:cNvSpPr/>
          <p:nvPr/>
        </p:nvSpPr>
        <p:spPr>
          <a:xfrm>
            <a:off x="793790" y="2101929"/>
            <a:ext cx="13042821" cy="1417558"/>
          </a:xfrm>
          <a:prstGeom prst="rect">
            <a:avLst/>
          </a:prstGeom>
          <a:noFill/>
          <a:ln>
            <a:noFill/>
          </a:ln>
        </p:spPr>
        <p:txBody>
          <a:bodyPr anchorCtr="0" anchor="t" bIns="0" lIns="0" spcFirstLastPara="1" rIns="0" wrap="square" tIns="0">
            <a:noAutofit/>
          </a:bodyPr>
          <a:lstStyle/>
          <a:p>
            <a:pPr indent="0" lvl="0" marL="0" marR="0" rtl="0" algn="l">
              <a:lnSpc>
                <a:spcPct val="124719"/>
              </a:lnSpc>
              <a:spcBef>
                <a:spcPts val="0"/>
              </a:spcBef>
              <a:spcAft>
                <a:spcPts val="0"/>
              </a:spcAft>
              <a:buClr>
                <a:srgbClr val="3257B8"/>
              </a:buClr>
              <a:buSzPts val="4450"/>
              <a:buFont typeface="Roboto Slab"/>
              <a:buNone/>
            </a:pPr>
            <a:r>
              <a:rPr b="0" i="0" lang="en-US" sz="4450" u="none" cap="none" strike="noStrike">
                <a:solidFill>
                  <a:srgbClr val="3257B8"/>
                </a:solidFill>
                <a:latin typeface="Roboto Slab"/>
                <a:ea typeface="Roboto Slab"/>
                <a:cs typeface="Roboto Slab"/>
                <a:sym typeface="Roboto Slab"/>
              </a:rPr>
              <a:t>Taller de lectura y escritura científica académica (3° año)</a:t>
            </a:r>
            <a:endParaRPr b="0" i="0" sz="4450" u="none" cap="none" strike="noStrike"/>
          </a:p>
        </p:txBody>
      </p:sp>
      <p:sp>
        <p:nvSpPr>
          <p:cNvPr id="467" name="Google Shape;467;p50"/>
          <p:cNvSpPr/>
          <p:nvPr/>
        </p:nvSpPr>
        <p:spPr>
          <a:xfrm>
            <a:off x="793790" y="4114800"/>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50"/>
          <p:cNvSpPr/>
          <p:nvPr/>
        </p:nvSpPr>
        <p:spPr>
          <a:xfrm>
            <a:off x="978813" y="4199811"/>
            <a:ext cx="140256"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1</a:t>
            </a:r>
            <a:endParaRPr b="0" i="0" sz="2650" u="none" cap="none" strike="noStrike"/>
          </a:p>
        </p:txBody>
      </p:sp>
      <p:sp>
        <p:nvSpPr>
          <p:cNvPr id="469" name="Google Shape;469;p50"/>
          <p:cNvSpPr/>
          <p:nvPr/>
        </p:nvSpPr>
        <p:spPr>
          <a:xfrm>
            <a:off x="1530906" y="4114800"/>
            <a:ext cx="5670947" cy="725805"/>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Identificar las características de los textos argumentativos</a:t>
            </a:r>
            <a:endParaRPr b="0" i="0" sz="1750" u="none" cap="none" strike="noStrike"/>
          </a:p>
        </p:txBody>
      </p:sp>
      <p:sp>
        <p:nvSpPr>
          <p:cNvPr id="470" name="Google Shape;470;p50"/>
          <p:cNvSpPr/>
          <p:nvPr/>
        </p:nvSpPr>
        <p:spPr>
          <a:xfrm>
            <a:off x="7428667" y="4114800"/>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50"/>
          <p:cNvSpPr/>
          <p:nvPr/>
        </p:nvSpPr>
        <p:spPr>
          <a:xfrm>
            <a:off x="7589877" y="4199811"/>
            <a:ext cx="187881"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2</a:t>
            </a:r>
            <a:endParaRPr b="0" i="0" sz="2650" u="none" cap="none" strike="noStrike"/>
          </a:p>
        </p:txBody>
      </p:sp>
      <p:sp>
        <p:nvSpPr>
          <p:cNvPr id="472" name="Google Shape;472;p50"/>
          <p:cNvSpPr/>
          <p:nvPr/>
        </p:nvSpPr>
        <p:spPr>
          <a:xfrm>
            <a:off x="8165783" y="4114800"/>
            <a:ext cx="5670947" cy="725805"/>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Seleccionar pruebas que funcionen como referencias de autoridad para la construcción de argumentos</a:t>
            </a:r>
            <a:endParaRPr b="0" i="0" sz="1750" u="none" cap="none" strike="noStrike"/>
          </a:p>
        </p:txBody>
      </p:sp>
      <p:sp>
        <p:nvSpPr>
          <p:cNvPr id="473" name="Google Shape;473;p50"/>
          <p:cNvSpPr/>
          <p:nvPr/>
        </p:nvSpPr>
        <p:spPr>
          <a:xfrm>
            <a:off x="793790" y="5362218"/>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50"/>
          <p:cNvSpPr/>
          <p:nvPr/>
        </p:nvSpPr>
        <p:spPr>
          <a:xfrm>
            <a:off x="957024" y="5447228"/>
            <a:ext cx="183713"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3</a:t>
            </a:r>
            <a:endParaRPr b="0" i="0" sz="2650" u="none" cap="none" strike="noStrike"/>
          </a:p>
        </p:txBody>
      </p:sp>
      <p:sp>
        <p:nvSpPr>
          <p:cNvPr id="475" name="Google Shape;475;p50"/>
          <p:cNvSpPr/>
          <p:nvPr/>
        </p:nvSpPr>
        <p:spPr>
          <a:xfrm>
            <a:off x="1530906" y="5362218"/>
            <a:ext cx="5670947" cy="362903"/>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Producir textos argumentativos (orales y escritos)</a:t>
            </a:r>
            <a:endParaRPr b="0" i="0" sz="1750" u="none" cap="none" strike="noStrike"/>
          </a:p>
        </p:txBody>
      </p:sp>
      <p:sp>
        <p:nvSpPr>
          <p:cNvPr id="476" name="Google Shape;476;p50"/>
          <p:cNvSpPr/>
          <p:nvPr/>
        </p:nvSpPr>
        <p:spPr>
          <a:xfrm>
            <a:off x="7428667" y="5362218"/>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50"/>
          <p:cNvSpPr/>
          <p:nvPr/>
        </p:nvSpPr>
        <p:spPr>
          <a:xfrm>
            <a:off x="7585234" y="5447228"/>
            <a:ext cx="197168"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4</a:t>
            </a:r>
            <a:endParaRPr b="0" i="0" sz="2650" u="none" cap="none" strike="noStrike"/>
          </a:p>
        </p:txBody>
      </p:sp>
      <p:sp>
        <p:nvSpPr>
          <p:cNvPr id="478" name="Google Shape;478;p50"/>
          <p:cNvSpPr/>
          <p:nvPr/>
        </p:nvSpPr>
        <p:spPr>
          <a:xfrm>
            <a:off x="8165783" y="5362218"/>
            <a:ext cx="5670947" cy="725805"/>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Autorregular los procesos de escritura a partir de la reflexión metacognitiva sobre el propio texto</a:t>
            </a:r>
            <a:endParaRPr b="0" i="0" sz="1750" u="none" cap="none" strike="noStrike"/>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pic>
        <p:nvPicPr>
          <p:cNvPr descr="preencoded.png" id="484" name="Google Shape;484;p51"/>
          <p:cNvPicPr preferRelativeResize="0"/>
          <p:nvPr/>
        </p:nvPicPr>
        <p:blipFill rotWithShape="1">
          <a:blip r:embed="rId3">
            <a:alphaModFix/>
          </a:blip>
          <a:srcRect b="0" l="0" r="0" t="0"/>
          <a:stretch/>
        </p:blipFill>
        <p:spPr>
          <a:xfrm>
            <a:off x="0" y="0"/>
            <a:ext cx="14630400" cy="2766179"/>
          </a:xfrm>
          <a:prstGeom prst="rect">
            <a:avLst/>
          </a:prstGeom>
          <a:noFill/>
          <a:ln>
            <a:noFill/>
          </a:ln>
        </p:spPr>
      </p:pic>
      <p:sp>
        <p:nvSpPr>
          <p:cNvPr id="485" name="Google Shape;485;p51"/>
          <p:cNvSpPr/>
          <p:nvPr/>
        </p:nvSpPr>
        <p:spPr>
          <a:xfrm>
            <a:off x="774502" y="3880128"/>
            <a:ext cx="12785288" cy="691515"/>
          </a:xfrm>
          <a:prstGeom prst="rect">
            <a:avLst/>
          </a:prstGeom>
          <a:noFill/>
          <a:ln>
            <a:noFill/>
          </a:ln>
        </p:spPr>
        <p:txBody>
          <a:bodyPr anchorCtr="0" anchor="t" bIns="0" lIns="0" spcFirstLastPara="1" rIns="0" wrap="square" tIns="0">
            <a:noAutofit/>
          </a:bodyPr>
          <a:lstStyle/>
          <a:p>
            <a:pPr indent="0" lvl="0" marL="0" marR="0" rtl="0" algn="l">
              <a:lnSpc>
                <a:spcPct val="124137"/>
              </a:lnSpc>
              <a:spcBef>
                <a:spcPts val="0"/>
              </a:spcBef>
              <a:spcAft>
                <a:spcPts val="0"/>
              </a:spcAft>
              <a:buClr>
                <a:srgbClr val="3257B8"/>
              </a:buClr>
              <a:buSzPts val="4350"/>
              <a:buFont typeface="Roboto Slab"/>
              <a:buNone/>
            </a:pPr>
            <a:r>
              <a:rPr b="0" i="0" lang="en-US" sz="4350" u="none" cap="none" strike="noStrike">
                <a:solidFill>
                  <a:srgbClr val="3257B8"/>
                </a:solidFill>
                <a:latin typeface="Roboto Slab"/>
                <a:ea typeface="Roboto Slab"/>
                <a:cs typeface="Roboto Slab"/>
                <a:sym typeface="Roboto Slab"/>
              </a:rPr>
              <a:t>Introducción a la investigación científica (4° año)</a:t>
            </a:r>
            <a:endParaRPr b="0" i="0" sz="4350" u="none" cap="none" strike="noStrike"/>
          </a:p>
        </p:txBody>
      </p:sp>
      <p:sp>
        <p:nvSpPr>
          <p:cNvPr id="486" name="Google Shape;486;p51"/>
          <p:cNvSpPr/>
          <p:nvPr/>
        </p:nvSpPr>
        <p:spPr>
          <a:xfrm>
            <a:off x="774502" y="5152311"/>
            <a:ext cx="497800" cy="497800"/>
          </a:xfrm>
          <a:prstGeom prst="roundRect">
            <a:avLst>
              <a:gd fmla="val 6668"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51"/>
          <p:cNvSpPr/>
          <p:nvPr/>
        </p:nvSpPr>
        <p:spPr>
          <a:xfrm>
            <a:off x="955000" y="5235178"/>
            <a:ext cx="136803" cy="331946"/>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00"/>
              <a:buFont typeface="Roboto Slab"/>
              <a:buNone/>
            </a:pPr>
            <a:r>
              <a:rPr b="0" i="0" lang="en-US" sz="2600" u="none" cap="none" strike="noStrike">
                <a:solidFill>
                  <a:srgbClr val="15213F"/>
                </a:solidFill>
                <a:latin typeface="Roboto Slab"/>
                <a:ea typeface="Roboto Slab"/>
                <a:cs typeface="Roboto Slab"/>
                <a:sym typeface="Roboto Slab"/>
              </a:rPr>
              <a:t>1</a:t>
            </a:r>
            <a:endParaRPr b="0" i="0" sz="2600" u="none" cap="none" strike="noStrike"/>
          </a:p>
        </p:txBody>
      </p:sp>
      <p:sp>
        <p:nvSpPr>
          <p:cNvPr id="488" name="Google Shape;488;p51"/>
          <p:cNvSpPr/>
          <p:nvPr/>
        </p:nvSpPr>
        <p:spPr>
          <a:xfrm>
            <a:off x="1493520" y="5152311"/>
            <a:ext cx="5711071" cy="708184"/>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Clr>
                <a:srgbClr val="15213F"/>
              </a:buClr>
              <a:buSzPts val="1700"/>
              <a:buFont typeface="Roboto"/>
              <a:buNone/>
            </a:pPr>
            <a:r>
              <a:rPr b="0" i="0" lang="en-US" sz="1700" u="none" cap="none" strike="noStrike">
                <a:solidFill>
                  <a:srgbClr val="15213F"/>
                </a:solidFill>
                <a:latin typeface="Roboto"/>
                <a:ea typeface="Roboto"/>
                <a:cs typeface="Roboto"/>
                <a:sym typeface="Roboto"/>
              </a:rPr>
              <a:t>Identificar métodos y técnicas de recolección de datos en la investigación científica</a:t>
            </a:r>
            <a:endParaRPr b="0" i="0" sz="1700" u="none" cap="none" strike="noStrike"/>
          </a:p>
        </p:txBody>
      </p:sp>
      <p:sp>
        <p:nvSpPr>
          <p:cNvPr id="489" name="Google Shape;489;p51"/>
          <p:cNvSpPr/>
          <p:nvPr/>
        </p:nvSpPr>
        <p:spPr>
          <a:xfrm>
            <a:off x="7425809" y="5152311"/>
            <a:ext cx="497800" cy="497800"/>
          </a:xfrm>
          <a:prstGeom prst="roundRect">
            <a:avLst>
              <a:gd fmla="val 6668"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51"/>
          <p:cNvSpPr/>
          <p:nvPr/>
        </p:nvSpPr>
        <p:spPr>
          <a:xfrm>
            <a:off x="7582972" y="5235178"/>
            <a:ext cx="183356" cy="331946"/>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00"/>
              <a:buFont typeface="Roboto Slab"/>
              <a:buNone/>
            </a:pPr>
            <a:r>
              <a:rPr b="0" i="0" lang="en-US" sz="2600" u="none" cap="none" strike="noStrike">
                <a:solidFill>
                  <a:srgbClr val="15213F"/>
                </a:solidFill>
                <a:latin typeface="Roboto Slab"/>
                <a:ea typeface="Roboto Slab"/>
                <a:cs typeface="Roboto Slab"/>
                <a:sym typeface="Roboto Slab"/>
              </a:rPr>
              <a:t>2</a:t>
            </a:r>
            <a:endParaRPr b="0" i="0" sz="2600" u="none" cap="none" strike="noStrike"/>
          </a:p>
        </p:txBody>
      </p:sp>
      <p:sp>
        <p:nvSpPr>
          <p:cNvPr id="491" name="Google Shape;491;p51"/>
          <p:cNvSpPr/>
          <p:nvPr/>
        </p:nvSpPr>
        <p:spPr>
          <a:xfrm>
            <a:off x="8144827" y="5152311"/>
            <a:ext cx="5711071" cy="708184"/>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Clr>
                <a:srgbClr val="15213F"/>
              </a:buClr>
              <a:buSzPts val="1700"/>
              <a:buFont typeface="Roboto"/>
              <a:buNone/>
            </a:pPr>
            <a:r>
              <a:rPr b="0" i="0" lang="en-US" sz="1700" u="none" cap="none" strike="noStrike">
                <a:solidFill>
                  <a:srgbClr val="15213F"/>
                </a:solidFill>
                <a:latin typeface="Roboto"/>
                <a:ea typeface="Roboto"/>
                <a:cs typeface="Roboto"/>
                <a:sym typeface="Roboto"/>
              </a:rPr>
              <a:t>Conocer técnicas para el procesamiento de los datos y presentación de los resultados</a:t>
            </a:r>
            <a:endParaRPr b="0" i="0" sz="1700" u="none" cap="none" strike="noStrike"/>
          </a:p>
        </p:txBody>
      </p:sp>
      <p:sp>
        <p:nvSpPr>
          <p:cNvPr id="492" name="Google Shape;492;p51"/>
          <p:cNvSpPr/>
          <p:nvPr/>
        </p:nvSpPr>
        <p:spPr>
          <a:xfrm>
            <a:off x="774502" y="6369010"/>
            <a:ext cx="497800" cy="497800"/>
          </a:xfrm>
          <a:prstGeom prst="roundRect">
            <a:avLst>
              <a:gd fmla="val 6668"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51"/>
          <p:cNvSpPr/>
          <p:nvPr/>
        </p:nvSpPr>
        <p:spPr>
          <a:xfrm>
            <a:off x="933688" y="6451878"/>
            <a:ext cx="179308" cy="331946"/>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00"/>
              <a:buFont typeface="Roboto Slab"/>
              <a:buNone/>
            </a:pPr>
            <a:r>
              <a:rPr b="0" i="0" lang="en-US" sz="2600" u="none" cap="none" strike="noStrike">
                <a:solidFill>
                  <a:srgbClr val="15213F"/>
                </a:solidFill>
                <a:latin typeface="Roboto Slab"/>
                <a:ea typeface="Roboto Slab"/>
                <a:cs typeface="Roboto Slab"/>
                <a:sym typeface="Roboto Slab"/>
              </a:rPr>
              <a:t>3</a:t>
            </a:r>
            <a:endParaRPr b="0" i="0" sz="2600" u="none" cap="none" strike="noStrike"/>
          </a:p>
        </p:txBody>
      </p:sp>
      <p:sp>
        <p:nvSpPr>
          <p:cNvPr id="494" name="Google Shape;494;p51"/>
          <p:cNvSpPr/>
          <p:nvPr/>
        </p:nvSpPr>
        <p:spPr>
          <a:xfrm>
            <a:off x="1493520" y="6369010"/>
            <a:ext cx="5711071" cy="354092"/>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Clr>
                <a:srgbClr val="15213F"/>
              </a:buClr>
              <a:buSzPts val="1700"/>
              <a:buFont typeface="Roboto"/>
              <a:buNone/>
            </a:pPr>
            <a:r>
              <a:rPr b="0" i="0" lang="en-US" sz="1700" u="none" cap="none" strike="noStrike">
                <a:solidFill>
                  <a:srgbClr val="15213F"/>
                </a:solidFill>
                <a:latin typeface="Roboto"/>
                <a:ea typeface="Roboto"/>
                <a:cs typeface="Roboto"/>
                <a:sym typeface="Roboto"/>
              </a:rPr>
              <a:t>Analizar diferentes experimentos históricos</a:t>
            </a:r>
            <a:endParaRPr b="0" i="0" sz="1700" u="none" cap="none" strike="noStrike"/>
          </a:p>
        </p:txBody>
      </p:sp>
      <p:sp>
        <p:nvSpPr>
          <p:cNvPr id="495" name="Google Shape;495;p51"/>
          <p:cNvSpPr/>
          <p:nvPr/>
        </p:nvSpPr>
        <p:spPr>
          <a:xfrm>
            <a:off x="7425809" y="6369010"/>
            <a:ext cx="497800" cy="497800"/>
          </a:xfrm>
          <a:prstGeom prst="roundRect">
            <a:avLst>
              <a:gd fmla="val 6668"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51"/>
          <p:cNvSpPr/>
          <p:nvPr/>
        </p:nvSpPr>
        <p:spPr>
          <a:xfrm>
            <a:off x="7578447" y="6451878"/>
            <a:ext cx="192405" cy="331946"/>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00"/>
              <a:buFont typeface="Roboto Slab"/>
              <a:buNone/>
            </a:pPr>
            <a:r>
              <a:rPr b="0" i="0" lang="en-US" sz="2600" u="none" cap="none" strike="noStrike">
                <a:solidFill>
                  <a:srgbClr val="15213F"/>
                </a:solidFill>
                <a:latin typeface="Roboto Slab"/>
                <a:ea typeface="Roboto Slab"/>
                <a:cs typeface="Roboto Slab"/>
                <a:sym typeface="Roboto Slab"/>
              </a:rPr>
              <a:t>4</a:t>
            </a:r>
            <a:endParaRPr b="0" i="0" sz="2600" u="none" cap="none" strike="noStrike"/>
          </a:p>
        </p:txBody>
      </p:sp>
      <p:sp>
        <p:nvSpPr>
          <p:cNvPr id="497" name="Google Shape;497;p51"/>
          <p:cNvSpPr/>
          <p:nvPr/>
        </p:nvSpPr>
        <p:spPr>
          <a:xfrm>
            <a:off x="8144827" y="6369010"/>
            <a:ext cx="5711071" cy="708184"/>
          </a:xfrm>
          <a:prstGeom prst="rect">
            <a:avLst/>
          </a:prstGeom>
          <a:noFill/>
          <a:ln>
            <a:noFill/>
          </a:ln>
        </p:spPr>
        <p:txBody>
          <a:bodyPr anchorCtr="0" anchor="t" bIns="0" lIns="0" spcFirstLastPara="1" rIns="0" wrap="square" tIns="0">
            <a:noAutofit/>
          </a:bodyPr>
          <a:lstStyle/>
          <a:p>
            <a:pPr indent="0" lvl="0" marL="0" marR="0" rtl="0" algn="l">
              <a:lnSpc>
                <a:spcPct val="161764"/>
              </a:lnSpc>
              <a:spcBef>
                <a:spcPts val="0"/>
              </a:spcBef>
              <a:spcAft>
                <a:spcPts val="0"/>
              </a:spcAft>
              <a:buClr>
                <a:srgbClr val="15213F"/>
              </a:buClr>
              <a:buSzPts val="1700"/>
              <a:buFont typeface="Roboto"/>
              <a:buNone/>
            </a:pPr>
            <a:r>
              <a:rPr b="0" i="0" lang="en-US" sz="1700" u="none" cap="none" strike="noStrike">
                <a:solidFill>
                  <a:srgbClr val="15213F"/>
                </a:solidFill>
                <a:latin typeface="Roboto"/>
                <a:ea typeface="Roboto"/>
                <a:cs typeface="Roboto"/>
                <a:sym typeface="Roboto"/>
              </a:rPr>
              <a:t>Profundizar acerca de las tareas y prácticas que realizan científicos y científicas en diferentes instituciones</a:t>
            </a:r>
            <a:endParaRPr b="0" i="0" sz="1700" u="none" cap="none" strike="noStrike"/>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pic>
        <p:nvPicPr>
          <p:cNvPr descr="preencoded.png" id="503" name="Google Shape;503;p52"/>
          <p:cNvPicPr preferRelativeResize="0"/>
          <p:nvPr/>
        </p:nvPicPr>
        <p:blipFill rotWithShape="1">
          <a:blip r:embed="rId3">
            <a:alphaModFix/>
          </a:blip>
          <a:srcRect b="0" l="0" r="0" t="0"/>
          <a:stretch/>
        </p:blipFill>
        <p:spPr>
          <a:xfrm>
            <a:off x="0" y="0"/>
            <a:ext cx="14630400" cy="2835235"/>
          </a:xfrm>
          <a:prstGeom prst="rect">
            <a:avLst/>
          </a:prstGeom>
          <a:noFill/>
          <a:ln>
            <a:noFill/>
          </a:ln>
        </p:spPr>
      </p:pic>
      <p:sp>
        <p:nvSpPr>
          <p:cNvPr id="504" name="Google Shape;504;p52"/>
          <p:cNvSpPr/>
          <p:nvPr/>
        </p:nvSpPr>
        <p:spPr>
          <a:xfrm>
            <a:off x="793790" y="4154567"/>
            <a:ext cx="12072342" cy="708779"/>
          </a:xfrm>
          <a:prstGeom prst="rect">
            <a:avLst/>
          </a:prstGeom>
          <a:noFill/>
          <a:ln>
            <a:noFill/>
          </a:ln>
        </p:spPr>
        <p:txBody>
          <a:bodyPr anchorCtr="0" anchor="t" bIns="0" lIns="0" spcFirstLastPara="1" rIns="0" wrap="square" tIns="0">
            <a:noAutofit/>
          </a:bodyPr>
          <a:lstStyle/>
          <a:p>
            <a:pPr indent="0" lvl="0" marL="0" marR="0" rtl="0" algn="l">
              <a:lnSpc>
                <a:spcPct val="124719"/>
              </a:lnSpc>
              <a:spcBef>
                <a:spcPts val="0"/>
              </a:spcBef>
              <a:spcAft>
                <a:spcPts val="0"/>
              </a:spcAft>
              <a:buClr>
                <a:srgbClr val="3257B8"/>
              </a:buClr>
              <a:buSzPts val="4450"/>
              <a:buFont typeface="Roboto Slab"/>
              <a:buNone/>
            </a:pPr>
            <a:r>
              <a:rPr b="0" i="0" lang="en-US" sz="4450" u="none" cap="none" strike="noStrike">
                <a:solidFill>
                  <a:srgbClr val="3257B8"/>
                </a:solidFill>
                <a:latin typeface="Roboto Slab"/>
                <a:ea typeface="Roboto Slab"/>
                <a:cs typeface="Roboto Slab"/>
                <a:sym typeface="Roboto Slab"/>
              </a:rPr>
              <a:t>Seminario de investigación científica (5° año)</a:t>
            </a:r>
            <a:endParaRPr b="0" i="0" sz="4450" u="none" cap="none" strike="noStrike"/>
          </a:p>
        </p:txBody>
      </p:sp>
      <p:sp>
        <p:nvSpPr>
          <p:cNvPr id="505" name="Google Shape;505;p52"/>
          <p:cNvSpPr/>
          <p:nvPr/>
        </p:nvSpPr>
        <p:spPr>
          <a:xfrm>
            <a:off x="793790" y="5458658"/>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52"/>
          <p:cNvSpPr/>
          <p:nvPr/>
        </p:nvSpPr>
        <p:spPr>
          <a:xfrm>
            <a:off x="978813" y="5543669"/>
            <a:ext cx="140256"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1</a:t>
            </a:r>
            <a:endParaRPr b="0" i="0" sz="2650" u="none" cap="none" strike="noStrike"/>
          </a:p>
        </p:txBody>
      </p:sp>
      <p:sp>
        <p:nvSpPr>
          <p:cNvPr id="507" name="Google Shape;507;p52"/>
          <p:cNvSpPr/>
          <p:nvPr/>
        </p:nvSpPr>
        <p:spPr>
          <a:xfrm>
            <a:off x="1530906" y="5458658"/>
            <a:ext cx="3459242" cy="1451610"/>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Llevar adelante cada una de las etapas del proceso de investigación en su proyecto seleccionado</a:t>
            </a:r>
            <a:endParaRPr b="0" i="0" sz="1750" u="none" cap="none" strike="noStrike"/>
          </a:p>
        </p:txBody>
      </p:sp>
      <p:sp>
        <p:nvSpPr>
          <p:cNvPr id="508" name="Google Shape;508;p52"/>
          <p:cNvSpPr/>
          <p:nvPr/>
        </p:nvSpPr>
        <p:spPr>
          <a:xfrm>
            <a:off x="5216962" y="5458658"/>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52"/>
          <p:cNvSpPr/>
          <p:nvPr/>
        </p:nvSpPr>
        <p:spPr>
          <a:xfrm>
            <a:off x="5378172" y="5543669"/>
            <a:ext cx="187881"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2</a:t>
            </a:r>
            <a:endParaRPr b="0" i="0" sz="2650" u="none" cap="none" strike="noStrike"/>
          </a:p>
        </p:txBody>
      </p:sp>
      <p:sp>
        <p:nvSpPr>
          <p:cNvPr id="510" name="Google Shape;510;p52"/>
          <p:cNvSpPr/>
          <p:nvPr/>
        </p:nvSpPr>
        <p:spPr>
          <a:xfrm>
            <a:off x="5954078" y="5458658"/>
            <a:ext cx="3459242" cy="1451610"/>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Comunicar y divulgar el conocimiento adquirido y las conclusiones arribadas acorde a los distintos destinatarios</a:t>
            </a:r>
            <a:endParaRPr b="0" i="0" sz="1750" u="none" cap="none" strike="noStrike"/>
          </a:p>
        </p:txBody>
      </p:sp>
      <p:sp>
        <p:nvSpPr>
          <p:cNvPr id="511" name="Google Shape;511;p52"/>
          <p:cNvSpPr/>
          <p:nvPr/>
        </p:nvSpPr>
        <p:spPr>
          <a:xfrm>
            <a:off x="9640133" y="5458658"/>
            <a:ext cx="510302" cy="510302"/>
          </a:xfrm>
          <a:prstGeom prst="roundRect">
            <a:avLst>
              <a:gd fmla="val 6667" name="adj"/>
            </a:avLst>
          </a:prstGeom>
          <a:solidFill>
            <a:srgbClr val="E9EC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52"/>
          <p:cNvSpPr/>
          <p:nvPr/>
        </p:nvSpPr>
        <p:spPr>
          <a:xfrm>
            <a:off x="9803368" y="5543669"/>
            <a:ext cx="183713" cy="340281"/>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5213F"/>
              </a:buClr>
              <a:buSzPts val="2650"/>
              <a:buFont typeface="Roboto Slab"/>
              <a:buNone/>
            </a:pPr>
            <a:r>
              <a:rPr b="0" i="0" lang="en-US" sz="2650" u="none" cap="none" strike="noStrike">
                <a:solidFill>
                  <a:srgbClr val="15213F"/>
                </a:solidFill>
                <a:latin typeface="Roboto Slab"/>
                <a:ea typeface="Roboto Slab"/>
                <a:cs typeface="Roboto Slab"/>
                <a:sym typeface="Roboto Slab"/>
              </a:rPr>
              <a:t>3</a:t>
            </a:r>
            <a:endParaRPr b="0" i="0" sz="2650" u="none" cap="none" strike="noStrike"/>
          </a:p>
        </p:txBody>
      </p:sp>
      <p:sp>
        <p:nvSpPr>
          <p:cNvPr id="513" name="Google Shape;513;p52"/>
          <p:cNvSpPr/>
          <p:nvPr/>
        </p:nvSpPr>
        <p:spPr>
          <a:xfrm>
            <a:off x="10377249" y="5458658"/>
            <a:ext cx="3459242" cy="1451610"/>
          </a:xfrm>
          <a:prstGeom prst="rect">
            <a:avLst/>
          </a:prstGeom>
          <a:noFill/>
          <a:ln>
            <a:noFill/>
          </a:ln>
        </p:spPr>
        <p:txBody>
          <a:bodyPr anchorCtr="0" anchor="t" bIns="0" lIns="0" spcFirstLastPara="1" rIns="0" wrap="square" tIns="0">
            <a:noAutofit/>
          </a:bodyPr>
          <a:lstStyle/>
          <a:p>
            <a:pPr indent="0" lvl="0" marL="0" marR="0" rtl="0" algn="l">
              <a:lnSpc>
                <a:spcPct val="162857"/>
              </a:lnSpc>
              <a:spcBef>
                <a:spcPts val="0"/>
              </a:spcBef>
              <a:spcAft>
                <a:spcPts val="0"/>
              </a:spcAft>
              <a:buClr>
                <a:srgbClr val="15213F"/>
              </a:buClr>
              <a:buSzPts val="1750"/>
              <a:buFont typeface="Roboto"/>
              <a:buNone/>
            </a:pPr>
            <a:r>
              <a:rPr b="0" i="0" lang="en-US" sz="1750" u="none" cap="none" strike="noStrike">
                <a:solidFill>
                  <a:srgbClr val="15213F"/>
                </a:solidFill>
                <a:latin typeface="Roboto"/>
                <a:ea typeface="Roboto"/>
                <a:cs typeface="Roboto"/>
                <a:sym typeface="Roboto"/>
              </a:rPr>
              <a:t>Organizar y/o participar activamente de eventos sobre las temáticas seleccionadas en sus proyectos de investigación</a:t>
            </a:r>
            <a:endParaRPr b="0" i="0" sz="1750" u="none" cap="none" strike="noStrike"/>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